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187"/>
  </p:notesMasterIdLst>
  <p:handoutMasterIdLst>
    <p:handoutMasterId r:id="rId188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345" r:id="rId56"/>
    <p:sldId id="1346" r:id="rId57"/>
    <p:sldId id="1347" r:id="rId58"/>
    <p:sldId id="1348" r:id="rId59"/>
    <p:sldId id="1349" r:id="rId60"/>
    <p:sldId id="1350" r:id="rId61"/>
    <p:sldId id="1353" r:id="rId62"/>
    <p:sldId id="1351" r:id="rId63"/>
    <p:sldId id="1352" r:id="rId64"/>
    <p:sldId id="1354" r:id="rId65"/>
    <p:sldId id="1355" r:id="rId66"/>
    <p:sldId id="1356" r:id="rId67"/>
    <p:sldId id="1357" r:id="rId68"/>
    <p:sldId id="1358" r:id="rId69"/>
    <p:sldId id="1359" r:id="rId70"/>
    <p:sldId id="1360" r:id="rId71"/>
    <p:sldId id="1361" r:id="rId72"/>
    <p:sldId id="1362" r:id="rId73"/>
    <p:sldId id="1363" r:id="rId74"/>
    <p:sldId id="1364" r:id="rId75"/>
    <p:sldId id="1365" r:id="rId76"/>
    <p:sldId id="1366" r:id="rId77"/>
    <p:sldId id="1367" r:id="rId78"/>
    <p:sldId id="1370" r:id="rId79"/>
    <p:sldId id="1368" r:id="rId80"/>
    <p:sldId id="1369" r:id="rId81"/>
    <p:sldId id="1371" r:id="rId82"/>
    <p:sldId id="1378" r:id="rId83"/>
    <p:sldId id="1372" r:id="rId84"/>
    <p:sldId id="1373" r:id="rId85"/>
    <p:sldId id="1375" r:id="rId86"/>
    <p:sldId id="1374" r:id="rId87"/>
    <p:sldId id="1376" r:id="rId88"/>
    <p:sldId id="1377" r:id="rId89"/>
    <p:sldId id="1381" r:id="rId90"/>
    <p:sldId id="1379" r:id="rId91"/>
    <p:sldId id="1380" r:id="rId92"/>
    <p:sldId id="1382" r:id="rId93"/>
    <p:sldId id="1383" r:id="rId94"/>
    <p:sldId id="1384" r:id="rId95"/>
    <p:sldId id="1385" r:id="rId96"/>
    <p:sldId id="1386" r:id="rId97"/>
    <p:sldId id="1387" r:id="rId98"/>
    <p:sldId id="1402" r:id="rId99"/>
    <p:sldId id="1388" r:id="rId100"/>
    <p:sldId id="1389" r:id="rId101"/>
    <p:sldId id="1390" r:id="rId102"/>
    <p:sldId id="1391" r:id="rId103"/>
    <p:sldId id="1392" r:id="rId104"/>
    <p:sldId id="1393" r:id="rId105"/>
    <p:sldId id="1395" r:id="rId106"/>
    <p:sldId id="1394" r:id="rId107"/>
    <p:sldId id="1396" r:id="rId108"/>
    <p:sldId id="1397" r:id="rId109"/>
    <p:sldId id="1404" r:id="rId110"/>
    <p:sldId id="1398" r:id="rId111"/>
    <p:sldId id="1403" r:id="rId112"/>
    <p:sldId id="1405" r:id="rId113"/>
    <p:sldId id="1406" r:id="rId114"/>
    <p:sldId id="1399" r:id="rId115"/>
    <p:sldId id="1400" r:id="rId116"/>
    <p:sldId id="1401" r:id="rId117"/>
    <p:sldId id="1407" r:id="rId118"/>
    <p:sldId id="1408" r:id="rId119"/>
    <p:sldId id="1409" r:id="rId120"/>
    <p:sldId id="1410" r:id="rId121"/>
    <p:sldId id="1411" r:id="rId122"/>
    <p:sldId id="1412" r:id="rId123"/>
    <p:sldId id="1414" r:id="rId124"/>
    <p:sldId id="1413" r:id="rId125"/>
    <p:sldId id="1415" r:id="rId126"/>
    <p:sldId id="1416" r:id="rId127"/>
    <p:sldId id="1417" r:id="rId128"/>
    <p:sldId id="1418" r:id="rId129"/>
    <p:sldId id="1420" r:id="rId130"/>
    <p:sldId id="1421" r:id="rId131"/>
    <p:sldId id="1422" r:id="rId132"/>
    <p:sldId id="1423" r:id="rId133"/>
    <p:sldId id="1427" r:id="rId134"/>
    <p:sldId id="1424" r:id="rId135"/>
    <p:sldId id="1425" r:id="rId136"/>
    <p:sldId id="1426" r:id="rId137"/>
    <p:sldId id="1428" r:id="rId138"/>
    <p:sldId id="1429" r:id="rId139"/>
    <p:sldId id="1430" r:id="rId140"/>
    <p:sldId id="1431" r:id="rId141"/>
    <p:sldId id="1432" r:id="rId142"/>
    <p:sldId id="1433" r:id="rId143"/>
    <p:sldId id="1434" r:id="rId144"/>
    <p:sldId id="1435" r:id="rId145"/>
    <p:sldId id="1436" r:id="rId146"/>
    <p:sldId id="1437" r:id="rId147"/>
    <p:sldId id="1438" r:id="rId148"/>
    <p:sldId id="1439" r:id="rId149"/>
    <p:sldId id="1441" r:id="rId150"/>
    <p:sldId id="1442" r:id="rId151"/>
    <p:sldId id="1443" r:id="rId152"/>
    <p:sldId id="1444" r:id="rId153"/>
    <p:sldId id="1445" r:id="rId154"/>
    <p:sldId id="1446" r:id="rId155"/>
    <p:sldId id="1447" r:id="rId156"/>
    <p:sldId id="1448" r:id="rId157"/>
    <p:sldId id="1449" r:id="rId158"/>
    <p:sldId id="1450" r:id="rId159"/>
    <p:sldId id="1451" r:id="rId160"/>
    <p:sldId id="1452" r:id="rId161"/>
    <p:sldId id="1453" r:id="rId162"/>
    <p:sldId id="1454" r:id="rId163"/>
    <p:sldId id="1455" r:id="rId164"/>
    <p:sldId id="1456" r:id="rId165"/>
    <p:sldId id="1457" r:id="rId166"/>
    <p:sldId id="1458" r:id="rId167"/>
    <p:sldId id="1459" r:id="rId168"/>
    <p:sldId id="1460" r:id="rId169"/>
    <p:sldId id="1461" r:id="rId170"/>
    <p:sldId id="1462" r:id="rId171"/>
    <p:sldId id="1463" r:id="rId172"/>
    <p:sldId id="1464" r:id="rId173"/>
    <p:sldId id="1465" r:id="rId174"/>
    <p:sldId id="1466" r:id="rId175"/>
    <p:sldId id="1468" r:id="rId176"/>
    <p:sldId id="1469" r:id="rId177"/>
    <p:sldId id="1470" r:id="rId178"/>
    <p:sldId id="1471" r:id="rId179"/>
    <p:sldId id="1472" r:id="rId180"/>
    <p:sldId id="1473" r:id="rId181"/>
    <p:sldId id="1474" r:id="rId182"/>
    <p:sldId id="1475" r:id="rId183"/>
    <p:sldId id="1476" r:id="rId184"/>
    <p:sldId id="1477" r:id="rId185"/>
    <p:sldId id="1467" r:id="rId186"/>
  </p:sldIdLst>
  <p:sldSz cx="10440988" cy="6858000"/>
  <p:notesSz cx="6797675" cy="9926638"/>
  <p:embeddedFontLst>
    <p:embeddedFont>
      <p:font typeface="Cambria Math" panose="02040503050406030204" pitchFamily="18" charset="0"/>
      <p:regular r:id="rId189"/>
    </p:embeddedFont>
    <p:embeddedFont>
      <p:font typeface="Candara" panose="020E0502030303020204" pitchFamily="34" charset="0"/>
      <p:regular r:id="rId190"/>
      <p:bold r:id="rId191"/>
      <p:italic r:id="rId192"/>
      <p:boldItalic r:id="rId193"/>
    </p:embeddedFont>
    <p:embeddedFont>
      <p:font typeface="Consolas" panose="020B0609020204030204" pitchFamily="49" charset="0"/>
      <p:regular r:id="rId194"/>
      <p:bold r:id="rId195"/>
      <p:italic r:id="rId196"/>
      <p:boldItalic r:id="rId197"/>
    </p:embeddedFont>
    <p:embeddedFont>
      <p:font typeface="Microsoft Sans Serif" panose="020B0604020202020204" pitchFamily="34" charset="0"/>
      <p:regular r:id="rId198"/>
    </p:embeddedFont>
    <p:embeddedFont>
      <p:font typeface="고도 M" panose="02000503000000020004" pitchFamily="2" charset="-127"/>
      <p:regular r:id="rId199"/>
    </p:embeddedFont>
    <p:embeddedFont>
      <p:font typeface="맑은 고딕" panose="020B0503020000020004" pitchFamily="50" charset="-127"/>
      <p:regular r:id="rId200"/>
      <p:bold r:id="rId201"/>
    </p:embeddedFont>
    <p:embeddedFont>
      <p:font typeface="맑은 고딕" panose="020B0503020000020004" pitchFamily="50" charset="-127"/>
      <p:regular r:id="rId200"/>
      <p:bold r:id="rId20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FF6600"/>
    <a:srgbClr val="FFFFCC"/>
    <a:srgbClr val="FEF0F3"/>
    <a:srgbClr val="FCD0D8"/>
    <a:srgbClr val="CCFFCC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57" d="100"/>
          <a:sy n="157" d="100"/>
        </p:scale>
        <p:origin x="1902" y="-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font" Target="fonts/font3.fntdata"/><Relationship Id="rId205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font" Target="fonts/font4.fntdata"/><Relationship Id="rId206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5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6.fntdata"/><Relationship Id="rId199" Type="http://schemas.openxmlformats.org/officeDocument/2006/relationships/font" Target="fonts/font11.fntdata"/><Relationship Id="rId203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font" Target="fonts/font1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7.fntdata"/><Relationship Id="rId190" Type="http://schemas.openxmlformats.org/officeDocument/2006/relationships/font" Target="fonts/font2.fntdata"/><Relationship Id="rId20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8.fntdata"/><Relationship Id="rId200" Type="http://schemas.openxmlformats.org/officeDocument/2006/relationships/font" Target="fonts/font12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9.fntdata"/><Relationship Id="rId201" Type="http://schemas.openxmlformats.org/officeDocument/2006/relationships/font" Target="fonts/font13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10.fntdata"/><Relationship Id="rId202" Type="http://schemas.openxmlformats.org/officeDocument/2006/relationships/commentAuthors" Target="commentAuthor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handoutMaster" Target="handoutMasters/handoutMaster1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324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462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34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432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6532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6038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248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.png"/><Relationship Id="rId21" Type="http://schemas.openxmlformats.org/officeDocument/2006/relationships/image" Target="../media/image406.png"/><Relationship Id="rId7" Type="http://schemas.openxmlformats.org/officeDocument/2006/relationships/image" Target="../media/image37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3" Type="http://schemas.openxmlformats.org/officeDocument/2006/relationships/image" Target="../media/image36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67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03.png"/><Relationship Id="rId4" Type="http://schemas.openxmlformats.org/officeDocument/2006/relationships/image" Target="../media/image48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mguru-mooc/AI_Basic/tree/master/deep-learning-from-scratch-maste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0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4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50.jpeg"/><Relationship Id="rId7" Type="http://schemas.openxmlformats.org/officeDocument/2006/relationships/image" Target="../media/image25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6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68.png"/><Relationship Id="rId3" Type="http://schemas.openxmlformats.org/officeDocument/2006/relationships/image" Target="../media/image360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271.png"/><Relationship Id="rId10" Type="http://schemas.openxmlformats.org/officeDocument/2006/relationships/image" Target="../media/image365.png"/><Relationship Id="rId4" Type="http://schemas.openxmlformats.org/officeDocument/2006/relationships/image" Target="../media/image270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598462" y="375463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462" y="3754631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05811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04" y="2261970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1" name="그룹 7210">
            <a:extLst>
              <a:ext uri="{FF2B5EF4-FFF2-40B4-BE49-F238E27FC236}">
                <a16:creationId xmlns:a16="http://schemas.microsoft.com/office/drawing/2014/main" id="{34EFEEA2-B365-4D28-A5C3-54A40737AEC4}"/>
              </a:ext>
            </a:extLst>
          </p:cNvPr>
          <p:cNvGrpSpPr/>
          <p:nvPr/>
        </p:nvGrpSpPr>
        <p:grpSpPr>
          <a:xfrm>
            <a:off x="7618542" y="1385410"/>
            <a:ext cx="2944368" cy="2640521"/>
            <a:chOff x="6893118" y="1712023"/>
            <a:chExt cx="2944368" cy="264052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819D8-110D-4BAA-96FC-4495C071C774}"/>
                </a:ext>
              </a:extLst>
            </p:cNvPr>
            <p:cNvSpPr/>
            <p:nvPr/>
          </p:nvSpPr>
          <p:spPr>
            <a:xfrm>
              <a:off x="8197662" y="1712023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9E26D5-3F09-42AE-8042-039B77146F23}"/>
                </a:ext>
              </a:extLst>
            </p:cNvPr>
            <p:cNvSpPr/>
            <p:nvPr/>
          </p:nvSpPr>
          <p:spPr>
            <a:xfrm>
              <a:off x="6893118" y="2700528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F42FEE-C7EF-4C9E-878A-CC1FD5DBBA30}"/>
                </a:ext>
              </a:extLst>
            </p:cNvPr>
            <p:cNvSpPr/>
            <p:nvPr/>
          </p:nvSpPr>
          <p:spPr>
            <a:xfrm>
              <a:off x="7545390" y="2700528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F6FB43E-C2B0-433F-834A-7B7EF52F981C}"/>
                </a:ext>
              </a:extLst>
            </p:cNvPr>
            <p:cNvSpPr/>
            <p:nvPr/>
          </p:nvSpPr>
          <p:spPr>
            <a:xfrm>
              <a:off x="8197662" y="2700528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1D75AB8-1E7F-4392-B790-562DE00509C9}"/>
                </a:ext>
              </a:extLst>
            </p:cNvPr>
            <p:cNvSpPr/>
            <p:nvPr/>
          </p:nvSpPr>
          <p:spPr>
            <a:xfrm>
              <a:off x="8849934" y="2700528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10CDA2F-39D9-419A-8656-49BE71A6BD60}"/>
                </a:ext>
              </a:extLst>
            </p:cNvPr>
            <p:cNvSpPr/>
            <p:nvPr/>
          </p:nvSpPr>
          <p:spPr>
            <a:xfrm>
              <a:off x="9502206" y="2700528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0FDF048-3883-485D-89F8-BEF423742E88}"/>
                </a:ext>
              </a:extLst>
            </p:cNvPr>
            <p:cNvSpPr/>
            <p:nvPr/>
          </p:nvSpPr>
          <p:spPr>
            <a:xfrm>
              <a:off x="6893118" y="3358896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F7C7EBC-CEC3-4884-ABB7-3F7EC01215E7}"/>
                </a:ext>
              </a:extLst>
            </p:cNvPr>
            <p:cNvSpPr/>
            <p:nvPr/>
          </p:nvSpPr>
          <p:spPr>
            <a:xfrm>
              <a:off x="7545390" y="3358896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90F0C94-3330-4EB1-AD41-71A1C0D8D2F5}"/>
                </a:ext>
              </a:extLst>
            </p:cNvPr>
            <p:cNvSpPr/>
            <p:nvPr/>
          </p:nvSpPr>
          <p:spPr>
            <a:xfrm>
              <a:off x="8197662" y="3358896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D4A6C21-4862-4677-A9D7-791A46280BBF}"/>
                </a:ext>
              </a:extLst>
            </p:cNvPr>
            <p:cNvSpPr/>
            <p:nvPr/>
          </p:nvSpPr>
          <p:spPr>
            <a:xfrm>
              <a:off x="8849934" y="3358896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5C90F9E-0C5F-4BE5-830B-F00C76650E34}"/>
                </a:ext>
              </a:extLst>
            </p:cNvPr>
            <p:cNvSpPr/>
            <p:nvPr/>
          </p:nvSpPr>
          <p:spPr>
            <a:xfrm>
              <a:off x="9502206" y="3358896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C52B0F6-59CD-4C6C-8BB7-C00EB8721D46}"/>
                </a:ext>
              </a:extLst>
            </p:cNvPr>
            <p:cNvSpPr/>
            <p:nvPr/>
          </p:nvSpPr>
          <p:spPr>
            <a:xfrm>
              <a:off x="6893118" y="4017264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412476-FB6F-43C3-9FCB-19C65C2F1518}"/>
                </a:ext>
              </a:extLst>
            </p:cNvPr>
            <p:cNvSpPr/>
            <p:nvPr/>
          </p:nvSpPr>
          <p:spPr>
            <a:xfrm>
              <a:off x="7545390" y="4017264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2BF08D-09BD-4AE1-9A2A-A1F27FB349B5}"/>
                </a:ext>
              </a:extLst>
            </p:cNvPr>
            <p:cNvSpPr/>
            <p:nvPr/>
          </p:nvSpPr>
          <p:spPr>
            <a:xfrm>
              <a:off x="8197662" y="4017264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F8CCC91-3159-49CF-BB73-08480B521057}"/>
                </a:ext>
              </a:extLst>
            </p:cNvPr>
            <p:cNvSpPr/>
            <p:nvPr/>
          </p:nvSpPr>
          <p:spPr>
            <a:xfrm>
              <a:off x="8849934" y="4017264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55658DB-B7CF-42CA-8D17-9FA39888F602}"/>
                </a:ext>
              </a:extLst>
            </p:cNvPr>
            <p:cNvSpPr/>
            <p:nvPr/>
          </p:nvSpPr>
          <p:spPr>
            <a:xfrm>
              <a:off x="9502206" y="4017264"/>
              <a:ext cx="335280" cy="33528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16AED21-A577-408A-9CE8-74AD0E6895D0}"/>
                </a:ext>
              </a:extLst>
            </p:cNvPr>
            <p:cNvCxnSpPr>
              <a:cxnSpLocks/>
              <a:stCxn id="19" idx="0"/>
              <a:endCxn id="15" idx="4"/>
            </p:cNvCxnSpPr>
            <p:nvPr/>
          </p:nvCxnSpPr>
          <p:spPr>
            <a:xfrm flipV="1">
              <a:off x="7060758" y="3694176"/>
              <a:ext cx="652272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82B7661-8769-414B-BC4C-8AB0750F798E}"/>
                </a:ext>
              </a:extLst>
            </p:cNvPr>
            <p:cNvCxnSpPr>
              <a:cxnSpLocks/>
              <a:stCxn id="22" idx="0"/>
              <a:endCxn id="18" idx="4"/>
            </p:cNvCxnSpPr>
            <p:nvPr/>
          </p:nvCxnSpPr>
          <p:spPr>
            <a:xfrm flipV="1">
              <a:off x="9017574" y="3694176"/>
              <a:ext cx="652272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630254D-4701-49A9-AD85-29748EEDCB6A}"/>
                </a:ext>
              </a:extLst>
            </p:cNvPr>
            <p:cNvCxnSpPr>
              <a:cxnSpLocks/>
              <a:stCxn id="23" idx="0"/>
              <a:endCxn id="18" idx="4"/>
            </p:cNvCxnSpPr>
            <p:nvPr/>
          </p:nvCxnSpPr>
          <p:spPr>
            <a:xfrm flipV="1">
              <a:off x="9669846" y="3694176"/>
              <a:ext cx="0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4B8B23A-18A1-43E6-AE7C-132BB312C2B7}"/>
                </a:ext>
              </a:extLst>
            </p:cNvPr>
            <p:cNvCxnSpPr>
              <a:cxnSpLocks/>
              <a:stCxn id="22" idx="0"/>
              <a:endCxn id="15" idx="4"/>
            </p:cNvCxnSpPr>
            <p:nvPr/>
          </p:nvCxnSpPr>
          <p:spPr>
            <a:xfrm flipH="1" flipV="1">
              <a:off x="7713030" y="3694176"/>
              <a:ext cx="1304544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2337A61-BB83-49AA-9879-383D1FCA2650}"/>
                </a:ext>
              </a:extLst>
            </p:cNvPr>
            <p:cNvCxnSpPr>
              <a:cxnSpLocks/>
              <a:stCxn id="19" idx="0"/>
              <a:endCxn id="18" idx="4"/>
            </p:cNvCxnSpPr>
            <p:nvPr/>
          </p:nvCxnSpPr>
          <p:spPr>
            <a:xfrm flipV="1">
              <a:off x="7060758" y="3694176"/>
              <a:ext cx="2609088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A52CDA4-F103-4562-B427-4A351B59C7A6}"/>
                </a:ext>
              </a:extLst>
            </p:cNvPr>
            <p:cNvCxnSpPr>
              <a:cxnSpLocks/>
              <a:stCxn id="23" idx="0"/>
              <a:endCxn id="15" idx="4"/>
            </p:cNvCxnSpPr>
            <p:nvPr/>
          </p:nvCxnSpPr>
          <p:spPr>
            <a:xfrm flipH="1" flipV="1">
              <a:off x="7713030" y="3694176"/>
              <a:ext cx="1956816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958D915-421F-4885-9D7F-D7185D68A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3886" y="3035808"/>
              <a:ext cx="652272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AD04D8C-7203-4A11-8CA2-6455739C7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702" y="3035808"/>
              <a:ext cx="0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2DB8C535-EB21-4E90-AAA0-E9B9B39FA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2470" y="3011424"/>
              <a:ext cx="661416" cy="347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45F8BA53-90D4-42C9-83CF-CCA419B2C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6158" y="3035808"/>
              <a:ext cx="1304544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B63EFA73-6EE9-463D-A685-15F5DE83417B}"/>
                </a:ext>
              </a:extLst>
            </p:cNvPr>
            <p:cNvCxnSpPr>
              <a:cxnSpLocks/>
              <a:stCxn id="9" idx="0"/>
              <a:endCxn id="8" idx="4"/>
            </p:cNvCxnSpPr>
            <p:nvPr/>
          </p:nvCxnSpPr>
          <p:spPr>
            <a:xfrm flipV="1">
              <a:off x="7060758" y="2047303"/>
              <a:ext cx="1304544" cy="653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70AFEA0-D2B7-4B2B-B70D-1F97511DE6AE}"/>
                </a:ext>
              </a:extLst>
            </p:cNvPr>
            <p:cNvCxnSpPr>
              <a:cxnSpLocks/>
              <a:stCxn id="11" idx="0"/>
              <a:endCxn id="8" idx="4"/>
            </p:cNvCxnSpPr>
            <p:nvPr/>
          </p:nvCxnSpPr>
          <p:spPr>
            <a:xfrm flipV="1">
              <a:off x="8365302" y="2047303"/>
              <a:ext cx="0" cy="653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436C071-4EEB-4EBE-9920-3045F8A2EFBC}"/>
                </a:ext>
              </a:extLst>
            </p:cNvPr>
            <p:cNvCxnSpPr>
              <a:cxnSpLocks/>
              <a:stCxn id="13" idx="0"/>
              <a:endCxn id="8" idx="4"/>
            </p:cNvCxnSpPr>
            <p:nvPr/>
          </p:nvCxnSpPr>
          <p:spPr>
            <a:xfrm flipH="1" flipV="1">
              <a:off x="8365302" y="2047303"/>
              <a:ext cx="1304544" cy="653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9BD295A-8B37-42F8-AE5B-620D55C52011}"/>
                </a:ext>
              </a:extLst>
            </p:cNvPr>
            <p:cNvCxnSpPr/>
            <p:nvPr/>
          </p:nvCxnSpPr>
          <p:spPr>
            <a:xfrm flipH="1">
              <a:off x="8899035" y="2752677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97E094F-C85E-4E98-8432-FE93CAA9E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9035" y="2752677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D94ED84-C398-4856-8977-992AB3C22600}"/>
                </a:ext>
              </a:extLst>
            </p:cNvPr>
            <p:cNvCxnSpPr/>
            <p:nvPr/>
          </p:nvCxnSpPr>
          <p:spPr>
            <a:xfrm flipH="1">
              <a:off x="6942219" y="3405425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0514FAC-3304-4BE3-BF94-86BC17AEE9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2219" y="3405425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F8858EE-A495-4E9C-A3F3-8E6CDA9EE070}"/>
                </a:ext>
              </a:extLst>
            </p:cNvPr>
            <p:cNvCxnSpPr/>
            <p:nvPr/>
          </p:nvCxnSpPr>
          <p:spPr>
            <a:xfrm flipH="1">
              <a:off x="7596081" y="4069889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FA733A8-C5B0-4205-AD67-5EE5FF33A1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6081" y="4069889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2A7AC6E-74CA-4E6E-8190-0467E979B0A3}"/>
                </a:ext>
              </a:extLst>
            </p:cNvPr>
            <p:cNvCxnSpPr>
              <a:cxnSpLocks/>
              <a:stCxn id="15" idx="0"/>
              <a:endCxn id="13" idx="4"/>
            </p:cNvCxnSpPr>
            <p:nvPr/>
          </p:nvCxnSpPr>
          <p:spPr>
            <a:xfrm flipV="1">
              <a:off x="7713030" y="3035808"/>
              <a:ext cx="1956816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D962A5F-DD4D-4A1E-9BDA-AC9C454A2BAF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>
            <a:xfrm flipH="1" flipV="1">
              <a:off x="7060758" y="3035808"/>
              <a:ext cx="2609088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3402B5A4-5017-43FD-95ED-0EB6CF0E7C81}"/>
                </a:ext>
              </a:extLst>
            </p:cNvPr>
            <p:cNvCxnSpPr>
              <a:cxnSpLocks/>
              <a:stCxn id="21" idx="0"/>
              <a:endCxn id="15" idx="4"/>
            </p:cNvCxnSpPr>
            <p:nvPr/>
          </p:nvCxnSpPr>
          <p:spPr>
            <a:xfrm flipH="1" flipV="1">
              <a:off x="7713030" y="3694176"/>
              <a:ext cx="652272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7AF65A8C-A4EA-440A-8CC7-A10F80499955}"/>
                </a:ext>
              </a:extLst>
            </p:cNvPr>
            <p:cNvCxnSpPr>
              <a:cxnSpLocks/>
              <a:stCxn id="21" idx="0"/>
              <a:endCxn id="16" idx="4"/>
            </p:cNvCxnSpPr>
            <p:nvPr/>
          </p:nvCxnSpPr>
          <p:spPr>
            <a:xfrm flipV="1">
              <a:off x="8365302" y="3694176"/>
              <a:ext cx="0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6B550B68-200A-466F-A9E7-C9DEB4B4AE8C}"/>
                </a:ext>
              </a:extLst>
            </p:cNvPr>
            <p:cNvCxnSpPr>
              <a:cxnSpLocks/>
              <a:stCxn id="21" idx="0"/>
              <a:endCxn id="17" idx="4"/>
            </p:cNvCxnSpPr>
            <p:nvPr/>
          </p:nvCxnSpPr>
          <p:spPr>
            <a:xfrm flipV="1">
              <a:off x="8365302" y="3694176"/>
              <a:ext cx="652272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A2750235-FD98-4B95-BD03-CA2AEC8B883C}"/>
                </a:ext>
              </a:extLst>
            </p:cNvPr>
            <p:cNvCxnSpPr>
              <a:cxnSpLocks/>
              <a:stCxn id="22" idx="0"/>
              <a:endCxn id="17" idx="4"/>
            </p:cNvCxnSpPr>
            <p:nvPr/>
          </p:nvCxnSpPr>
          <p:spPr>
            <a:xfrm flipV="1">
              <a:off x="9017574" y="3694176"/>
              <a:ext cx="0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22AD4580-751F-4A27-AEA5-A26551D0A0AA}"/>
                </a:ext>
              </a:extLst>
            </p:cNvPr>
            <p:cNvCxnSpPr>
              <a:cxnSpLocks/>
              <a:stCxn id="23" idx="0"/>
              <a:endCxn id="17" idx="4"/>
            </p:cNvCxnSpPr>
            <p:nvPr/>
          </p:nvCxnSpPr>
          <p:spPr>
            <a:xfrm flipH="1" flipV="1">
              <a:off x="9017574" y="3694176"/>
              <a:ext cx="652272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5523D93A-B072-4476-9E35-829540B5EB17}"/>
                </a:ext>
              </a:extLst>
            </p:cNvPr>
            <p:cNvCxnSpPr>
              <a:cxnSpLocks/>
              <a:stCxn id="19" idx="0"/>
              <a:endCxn id="16" idx="4"/>
            </p:cNvCxnSpPr>
            <p:nvPr/>
          </p:nvCxnSpPr>
          <p:spPr>
            <a:xfrm flipV="1">
              <a:off x="7060758" y="3694176"/>
              <a:ext cx="1304544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494FCA85-FC09-4DB2-A0CE-D47F320FB752}"/>
                </a:ext>
              </a:extLst>
            </p:cNvPr>
            <p:cNvCxnSpPr>
              <a:cxnSpLocks/>
              <a:stCxn id="22" idx="0"/>
              <a:endCxn id="16" idx="4"/>
            </p:cNvCxnSpPr>
            <p:nvPr/>
          </p:nvCxnSpPr>
          <p:spPr>
            <a:xfrm flipH="1" flipV="1">
              <a:off x="8365302" y="3694176"/>
              <a:ext cx="652272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BB9B69B9-EE64-4C53-AC17-0BCC80168A81}"/>
                </a:ext>
              </a:extLst>
            </p:cNvPr>
            <p:cNvCxnSpPr>
              <a:cxnSpLocks/>
              <a:stCxn id="23" idx="0"/>
              <a:endCxn id="16" idx="4"/>
            </p:cNvCxnSpPr>
            <p:nvPr/>
          </p:nvCxnSpPr>
          <p:spPr>
            <a:xfrm flipH="1" flipV="1">
              <a:off x="8365302" y="3694176"/>
              <a:ext cx="1304544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CB911F80-6AD7-4D1A-8F4A-96636CFF8A53}"/>
                </a:ext>
              </a:extLst>
            </p:cNvPr>
            <p:cNvCxnSpPr>
              <a:cxnSpLocks/>
              <a:stCxn id="10" idx="0"/>
              <a:endCxn id="8" idx="4"/>
            </p:cNvCxnSpPr>
            <p:nvPr/>
          </p:nvCxnSpPr>
          <p:spPr>
            <a:xfrm flipV="1">
              <a:off x="7713030" y="2047303"/>
              <a:ext cx="652272" cy="653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F8D74E8A-5301-4EFC-81BD-34C2AAC957B3}"/>
                </a:ext>
              </a:extLst>
            </p:cNvPr>
            <p:cNvCxnSpPr>
              <a:cxnSpLocks/>
              <a:stCxn id="15" idx="0"/>
              <a:endCxn id="10" idx="4"/>
            </p:cNvCxnSpPr>
            <p:nvPr/>
          </p:nvCxnSpPr>
          <p:spPr>
            <a:xfrm flipV="1">
              <a:off x="7713030" y="3035808"/>
              <a:ext cx="0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733BA973-F475-4307-8E37-8D2E3CDF1741}"/>
                </a:ext>
              </a:extLst>
            </p:cNvPr>
            <p:cNvCxnSpPr>
              <a:cxnSpLocks/>
              <a:stCxn id="16" idx="0"/>
              <a:endCxn id="10" idx="4"/>
            </p:cNvCxnSpPr>
            <p:nvPr/>
          </p:nvCxnSpPr>
          <p:spPr>
            <a:xfrm flipH="1" flipV="1">
              <a:off x="7713030" y="3035808"/>
              <a:ext cx="652272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910447B1-10D1-426E-8867-24D630B762DC}"/>
                </a:ext>
              </a:extLst>
            </p:cNvPr>
            <p:cNvCxnSpPr>
              <a:cxnSpLocks/>
              <a:stCxn id="17" idx="0"/>
              <a:endCxn id="10" idx="4"/>
            </p:cNvCxnSpPr>
            <p:nvPr/>
          </p:nvCxnSpPr>
          <p:spPr>
            <a:xfrm flipH="1" flipV="1">
              <a:off x="7713030" y="3035808"/>
              <a:ext cx="1304544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2A42600-1B55-400C-A456-0F0A7B35769E}"/>
                </a:ext>
              </a:extLst>
            </p:cNvPr>
            <p:cNvCxnSpPr>
              <a:cxnSpLocks/>
              <a:stCxn id="17" idx="0"/>
              <a:endCxn id="11" idx="4"/>
            </p:cNvCxnSpPr>
            <p:nvPr/>
          </p:nvCxnSpPr>
          <p:spPr>
            <a:xfrm flipH="1" flipV="1">
              <a:off x="8365302" y="3035808"/>
              <a:ext cx="652272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0407301A-FA04-4AA4-BF12-2C0BEC66E9BF}"/>
                </a:ext>
              </a:extLst>
            </p:cNvPr>
            <p:cNvCxnSpPr>
              <a:cxnSpLocks/>
              <a:stCxn id="17" idx="0"/>
              <a:endCxn id="13" idx="4"/>
            </p:cNvCxnSpPr>
            <p:nvPr/>
          </p:nvCxnSpPr>
          <p:spPr>
            <a:xfrm flipV="1">
              <a:off x="9017574" y="3035808"/>
              <a:ext cx="652272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B67B58F3-AD2D-49E3-8572-7E014FB8F49A}"/>
                </a:ext>
              </a:extLst>
            </p:cNvPr>
            <p:cNvCxnSpPr>
              <a:cxnSpLocks/>
              <a:stCxn id="16" idx="0"/>
              <a:endCxn id="13" idx="4"/>
            </p:cNvCxnSpPr>
            <p:nvPr/>
          </p:nvCxnSpPr>
          <p:spPr>
            <a:xfrm flipV="1">
              <a:off x="8365302" y="3035808"/>
              <a:ext cx="1304544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51F8BAE0-461A-4B2F-AE29-5ADB81BAC1F2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V="1">
              <a:off x="8365302" y="3035808"/>
              <a:ext cx="0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4787930F-BBBD-486E-B72C-436C24709B14}"/>
                </a:ext>
              </a:extLst>
            </p:cNvPr>
            <p:cNvCxnSpPr>
              <a:cxnSpLocks/>
              <a:stCxn id="16" idx="0"/>
              <a:endCxn id="9" idx="4"/>
            </p:cNvCxnSpPr>
            <p:nvPr/>
          </p:nvCxnSpPr>
          <p:spPr>
            <a:xfrm flipH="1" flipV="1">
              <a:off x="7060758" y="3035808"/>
              <a:ext cx="1304544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120AA35E-2167-4004-A96A-EA49731A8EBF}"/>
                </a:ext>
              </a:extLst>
            </p:cNvPr>
            <p:cNvCxnSpPr>
              <a:cxnSpLocks/>
              <a:stCxn id="19" idx="0"/>
              <a:endCxn id="17" idx="4"/>
            </p:cNvCxnSpPr>
            <p:nvPr/>
          </p:nvCxnSpPr>
          <p:spPr>
            <a:xfrm flipV="1">
              <a:off x="7060758" y="3694176"/>
              <a:ext cx="1956816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AC2E2FAC-2466-4A93-B183-B3C7BEE1E68B}"/>
                </a:ext>
              </a:extLst>
            </p:cNvPr>
            <p:cNvCxnSpPr>
              <a:cxnSpLocks/>
              <a:stCxn id="21" idx="0"/>
              <a:endCxn id="18" idx="4"/>
            </p:cNvCxnSpPr>
            <p:nvPr/>
          </p:nvCxnSpPr>
          <p:spPr>
            <a:xfrm flipV="1">
              <a:off x="8365302" y="3694176"/>
              <a:ext cx="1304544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B79BA6CF-DA11-4BD7-8285-1FE813A412DF}"/>
                </a:ext>
              </a:extLst>
            </p:cNvPr>
            <p:cNvCxnSpPr>
              <a:cxnSpLocks/>
              <a:stCxn id="17" idx="0"/>
              <a:endCxn id="9" idx="4"/>
            </p:cNvCxnSpPr>
            <p:nvPr/>
          </p:nvCxnSpPr>
          <p:spPr>
            <a:xfrm flipH="1" flipV="1">
              <a:off x="7060758" y="3035808"/>
              <a:ext cx="1956816" cy="32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17342" y="156093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17342" y="156093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6057170" y="19406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780684" y="156545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152540" y="156545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780684" y="193731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152540" y="193731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783161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155017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783161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155017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4255" y="1540862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20494" y="1726790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6733" y="19127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8589" y="19127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60445" y="19127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6733" y="22845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8589" y="22845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60445" y="22845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6733" y="265643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8589" y="265643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60445" y="265643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(C,FH,FW)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(N,FN,OH,OW)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9815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7000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9815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7000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3787" y="134309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7935596" y="3359314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stCxn id="165" idx="3"/>
            <a:endCxn id="174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638466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E30C7C-68D4-4CD5-A76F-B0079A89EEC6}"/>
              </a:ext>
            </a:extLst>
          </p:cNvPr>
          <p:cNvSpPr/>
          <p:nvPr/>
        </p:nvSpPr>
        <p:spPr>
          <a:xfrm>
            <a:off x="62849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5879C-CB40-4CAD-81F9-C30F3F3B44D0}"/>
              </a:ext>
            </a:extLst>
          </p:cNvPr>
          <p:cNvSpPr/>
          <p:nvPr/>
        </p:nvSpPr>
        <p:spPr>
          <a:xfrm>
            <a:off x="65516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559AD0-67D0-4F6C-AA5B-FB86EE9C1E6F}"/>
              </a:ext>
            </a:extLst>
          </p:cNvPr>
          <p:cNvSpPr/>
          <p:nvPr/>
        </p:nvSpPr>
        <p:spPr>
          <a:xfrm>
            <a:off x="68183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3DADB-7193-43C4-B4B5-2B4D500DE575}"/>
              </a:ext>
            </a:extLst>
          </p:cNvPr>
          <p:cNvSpPr/>
          <p:nvPr/>
        </p:nvSpPr>
        <p:spPr>
          <a:xfrm>
            <a:off x="70850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B9046E-658D-4CF9-AF8A-38C6336F3B58}"/>
              </a:ext>
            </a:extLst>
          </p:cNvPr>
          <p:cNvSpPr/>
          <p:nvPr/>
        </p:nvSpPr>
        <p:spPr>
          <a:xfrm>
            <a:off x="73517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BE932F-C4DD-4F5E-9ABA-3659A3547A2B}"/>
              </a:ext>
            </a:extLst>
          </p:cNvPr>
          <p:cNvSpPr/>
          <p:nvPr/>
        </p:nvSpPr>
        <p:spPr>
          <a:xfrm>
            <a:off x="76184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DCA83D-23C8-43B3-9B42-1D4630522779}"/>
              </a:ext>
            </a:extLst>
          </p:cNvPr>
          <p:cNvSpPr/>
          <p:nvPr/>
        </p:nvSpPr>
        <p:spPr>
          <a:xfrm>
            <a:off x="78851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285BB2-D276-4237-B41E-F1107BFA7C90}"/>
              </a:ext>
            </a:extLst>
          </p:cNvPr>
          <p:cNvSpPr/>
          <p:nvPr/>
        </p:nvSpPr>
        <p:spPr>
          <a:xfrm>
            <a:off x="62849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738CBD-7594-4B60-9ABE-34CC949BE79D}"/>
              </a:ext>
            </a:extLst>
          </p:cNvPr>
          <p:cNvSpPr/>
          <p:nvPr/>
        </p:nvSpPr>
        <p:spPr>
          <a:xfrm>
            <a:off x="65516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CF2D54-94C4-4BBE-8FA0-AA0840835E4B}"/>
              </a:ext>
            </a:extLst>
          </p:cNvPr>
          <p:cNvSpPr/>
          <p:nvPr/>
        </p:nvSpPr>
        <p:spPr>
          <a:xfrm>
            <a:off x="68183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E0C11-592F-4C79-AF7F-34A2B69F7508}"/>
              </a:ext>
            </a:extLst>
          </p:cNvPr>
          <p:cNvSpPr/>
          <p:nvPr/>
        </p:nvSpPr>
        <p:spPr>
          <a:xfrm>
            <a:off x="70850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13E0E7C-8F5A-4180-919C-B29344C5A998}"/>
              </a:ext>
            </a:extLst>
          </p:cNvPr>
          <p:cNvSpPr/>
          <p:nvPr/>
        </p:nvSpPr>
        <p:spPr>
          <a:xfrm>
            <a:off x="73517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B684C2-E58D-430E-B313-2E15C6BE4E17}"/>
              </a:ext>
            </a:extLst>
          </p:cNvPr>
          <p:cNvSpPr/>
          <p:nvPr/>
        </p:nvSpPr>
        <p:spPr>
          <a:xfrm>
            <a:off x="76184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1ED74A-0D23-4449-BBB5-1A70A1CED7C2}"/>
              </a:ext>
            </a:extLst>
          </p:cNvPr>
          <p:cNvSpPr/>
          <p:nvPr/>
        </p:nvSpPr>
        <p:spPr>
          <a:xfrm>
            <a:off x="78851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42646A-3EDB-4829-B8C3-953397E9813E}"/>
              </a:ext>
            </a:extLst>
          </p:cNvPr>
          <p:cNvSpPr/>
          <p:nvPr/>
        </p:nvSpPr>
        <p:spPr>
          <a:xfrm>
            <a:off x="62849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3D1739-EF88-494F-AD42-A3C2FCC4D7BE}"/>
              </a:ext>
            </a:extLst>
          </p:cNvPr>
          <p:cNvSpPr/>
          <p:nvPr/>
        </p:nvSpPr>
        <p:spPr>
          <a:xfrm>
            <a:off x="65516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097DAF-443F-4E54-944D-8C928A349525}"/>
              </a:ext>
            </a:extLst>
          </p:cNvPr>
          <p:cNvSpPr/>
          <p:nvPr/>
        </p:nvSpPr>
        <p:spPr>
          <a:xfrm>
            <a:off x="68183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8D83AF-1AB4-4DF6-841B-E85F229FB7E2}"/>
              </a:ext>
            </a:extLst>
          </p:cNvPr>
          <p:cNvSpPr/>
          <p:nvPr/>
        </p:nvSpPr>
        <p:spPr>
          <a:xfrm>
            <a:off x="70850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D552E1-6BED-4624-8E5C-24815B33177A}"/>
              </a:ext>
            </a:extLst>
          </p:cNvPr>
          <p:cNvSpPr/>
          <p:nvPr/>
        </p:nvSpPr>
        <p:spPr>
          <a:xfrm>
            <a:off x="73517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D126FE-4E4A-4F2F-88FA-03FA2E2B7EE5}"/>
              </a:ext>
            </a:extLst>
          </p:cNvPr>
          <p:cNvSpPr/>
          <p:nvPr/>
        </p:nvSpPr>
        <p:spPr>
          <a:xfrm>
            <a:off x="76184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806CA4-C1FE-45F3-B2A3-0DAB3D820129}"/>
              </a:ext>
            </a:extLst>
          </p:cNvPr>
          <p:cNvSpPr/>
          <p:nvPr/>
        </p:nvSpPr>
        <p:spPr>
          <a:xfrm>
            <a:off x="78851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10673E-7C54-42A4-B7B5-C89083D4147D}"/>
              </a:ext>
            </a:extLst>
          </p:cNvPr>
          <p:cNvSpPr/>
          <p:nvPr/>
        </p:nvSpPr>
        <p:spPr>
          <a:xfrm>
            <a:off x="62849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2EB1B0-103C-4B2C-8166-27992CA2CEFC}"/>
              </a:ext>
            </a:extLst>
          </p:cNvPr>
          <p:cNvSpPr/>
          <p:nvPr/>
        </p:nvSpPr>
        <p:spPr>
          <a:xfrm>
            <a:off x="65516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193DA9-DCBC-4D98-B6CC-772379A8D664}"/>
              </a:ext>
            </a:extLst>
          </p:cNvPr>
          <p:cNvSpPr/>
          <p:nvPr/>
        </p:nvSpPr>
        <p:spPr>
          <a:xfrm>
            <a:off x="68183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B495F4-1305-4B30-9930-BBD714218DF0}"/>
              </a:ext>
            </a:extLst>
          </p:cNvPr>
          <p:cNvSpPr/>
          <p:nvPr/>
        </p:nvSpPr>
        <p:spPr>
          <a:xfrm>
            <a:off x="70850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CFED3A-80E6-43F5-847E-9B1397653863}"/>
              </a:ext>
            </a:extLst>
          </p:cNvPr>
          <p:cNvSpPr/>
          <p:nvPr/>
        </p:nvSpPr>
        <p:spPr>
          <a:xfrm>
            <a:off x="73517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8C5542-3731-4F00-80DD-3023A941D3C6}"/>
              </a:ext>
            </a:extLst>
          </p:cNvPr>
          <p:cNvSpPr/>
          <p:nvPr/>
        </p:nvSpPr>
        <p:spPr>
          <a:xfrm>
            <a:off x="76184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E386CE-EBE8-49D6-ADB9-AACF9742A046}"/>
              </a:ext>
            </a:extLst>
          </p:cNvPr>
          <p:cNvSpPr/>
          <p:nvPr/>
        </p:nvSpPr>
        <p:spPr>
          <a:xfrm>
            <a:off x="78851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0291C7-7826-4218-A3B2-B17AB9D99809}"/>
              </a:ext>
            </a:extLst>
          </p:cNvPr>
          <p:cNvSpPr/>
          <p:nvPr/>
        </p:nvSpPr>
        <p:spPr>
          <a:xfrm>
            <a:off x="62849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6C5F99-1B1B-47A1-A0BA-82B21BA89786}"/>
              </a:ext>
            </a:extLst>
          </p:cNvPr>
          <p:cNvSpPr/>
          <p:nvPr/>
        </p:nvSpPr>
        <p:spPr>
          <a:xfrm>
            <a:off x="65516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E09345-516F-4074-B54A-7D84B12B12F5}"/>
              </a:ext>
            </a:extLst>
          </p:cNvPr>
          <p:cNvSpPr/>
          <p:nvPr/>
        </p:nvSpPr>
        <p:spPr>
          <a:xfrm>
            <a:off x="68183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090336-AAAD-4B89-80A9-15BE6FEA27D7}"/>
              </a:ext>
            </a:extLst>
          </p:cNvPr>
          <p:cNvSpPr/>
          <p:nvPr/>
        </p:nvSpPr>
        <p:spPr>
          <a:xfrm>
            <a:off x="70850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B3E409C-A6A4-43A6-B92D-80440D415354}"/>
              </a:ext>
            </a:extLst>
          </p:cNvPr>
          <p:cNvSpPr/>
          <p:nvPr/>
        </p:nvSpPr>
        <p:spPr>
          <a:xfrm>
            <a:off x="73517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DA5F3D9-2E22-4DD4-A14F-1B38EE76DBE3}"/>
              </a:ext>
            </a:extLst>
          </p:cNvPr>
          <p:cNvSpPr/>
          <p:nvPr/>
        </p:nvSpPr>
        <p:spPr>
          <a:xfrm>
            <a:off x="76184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169DFE-E21E-45D3-9FAF-22FC1DE73C42}"/>
              </a:ext>
            </a:extLst>
          </p:cNvPr>
          <p:cNvSpPr/>
          <p:nvPr/>
        </p:nvSpPr>
        <p:spPr>
          <a:xfrm>
            <a:off x="78851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A2F4C10-1AA9-4D29-85EC-33C811293180}"/>
              </a:ext>
            </a:extLst>
          </p:cNvPr>
          <p:cNvSpPr/>
          <p:nvPr/>
        </p:nvSpPr>
        <p:spPr>
          <a:xfrm>
            <a:off x="62849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76DE929-003E-4D00-97BA-5E977C1A2F26}"/>
              </a:ext>
            </a:extLst>
          </p:cNvPr>
          <p:cNvSpPr/>
          <p:nvPr/>
        </p:nvSpPr>
        <p:spPr>
          <a:xfrm>
            <a:off x="65516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32E5FC-6B7F-49B9-A4CF-B88DAD7DB207}"/>
              </a:ext>
            </a:extLst>
          </p:cNvPr>
          <p:cNvSpPr/>
          <p:nvPr/>
        </p:nvSpPr>
        <p:spPr>
          <a:xfrm>
            <a:off x="68183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D9BA9DF-B183-4D10-A4B0-82DE8D8B8E63}"/>
              </a:ext>
            </a:extLst>
          </p:cNvPr>
          <p:cNvSpPr/>
          <p:nvPr/>
        </p:nvSpPr>
        <p:spPr>
          <a:xfrm>
            <a:off x="70850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7469EB-28C8-471F-9B6A-78B214F64D57}"/>
              </a:ext>
            </a:extLst>
          </p:cNvPr>
          <p:cNvSpPr/>
          <p:nvPr/>
        </p:nvSpPr>
        <p:spPr>
          <a:xfrm>
            <a:off x="73517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9E044D8-670A-430D-A1A3-86473FBCB714}"/>
              </a:ext>
            </a:extLst>
          </p:cNvPr>
          <p:cNvSpPr/>
          <p:nvPr/>
        </p:nvSpPr>
        <p:spPr>
          <a:xfrm>
            <a:off x="76184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2E1005-2373-484F-A17E-4DD4F2C9EFDA}"/>
              </a:ext>
            </a:extLst>
          </p:cNvPr>
          <p:cNvSpPr/>
          <p:nvPr/>
        </p:nvSpPr>
        <p:spPr>
          <a:xfrm>
            <a:off x="78851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B6748DD-A5DA-415B-B55E-A6D5BB6611F8}"/>
              </a:ext>
            </a:extLst>
          </p:cNvPr>
          <p:cNvSpPr/>
          <p:nvPr/>
        </p:nvSpPr>
        <p:spPr>
          <a:xfrm>
            <a:off x="62849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54E282-E34D-4D9D-8B0D-221699F39FEF}"/>
              </a:ext>
            </a:extLst>
          </p:cNvPr>
          <p:cNvSpPr/>
          <p:nvPr/>
        </p:nvSpPr>
        <p:spPr>
          <a:xfrm>
            <a:off x="65516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0996513-FD24-4381-9BA0-65A348C43E49}"/>
              </a:ext>
            </a:extLst>
          </p:cNvPr>
          <p:cNvSpPr/>
          <p:nvPr/>
        </p:nvSpPr>
        <p:spPr>
          <a:xfrm>
            <a:off x="68183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B93DFF-1BC4-40C4-AA75-638487F030DD}"/>
              </a:ext>
            </a:extLst>
          </p:cNvPr>
          <p:cNvSpPr/>
          <p:nvPr/>
        </p:nvSpPr>
        <p:spPr>
          <a:xfrm>
            <a:off x="70850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E69DAE7-3CC8-4DA2-B508-DAF5EAA810E7}"/>
              </a:ext>
            </a:extLst>
          </p:cNvPr>
          <p:cNvSpPr/>
          <p:nvPr/>
        </p:nvSpPr>
        <p:spPr>
          <a:xfrm>
            <a:off x="73517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396FE59-76F0-4069-AC38-E709DC8F884C}"/>
              </a:ext>
            </a:extLst>
          </p:cNvPr>
          <p:cNvSpPr/>
          <p:nvPr/>
        </p:nvSpPr>
        <p:spPr>
          <a:xfrm>
            <a:off x="76184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5C012B-AEAA-49C4-84BA-F92F653B9DA3}"/>
              </a:ext>
            </a:extLst>
          </p:cNvPr>
          <p:cNvSpPr/>
          <p:nvPr/>
        </p:nvSpPr>
        <p:spPr>
          <a:xfrm>
            <a:off x="78851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6284976" y="3169920"/>
            <a:ext cx="1325880" cy="1295400"/>
            <a:chOff x="8662416" y="3429000"/>
            <a:chExt cx="1325880" cy="129540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정육면체 13">
            <a:extLst>
              <a:ext uri="{FF2B5EF4-FFF2-40B4-BE49-F238E27FC236}">
                <a16:creationId xmlns:a16="http://schemas.microsoft.com/office/drawing/2014/main" id="{A5259BD9-4C56-4878-87EA-0D3E626E65BA}"/>
              </a:ext>
            </a:extLst>
          </p:cNvPr>
          <p:cNvSpPr/>
          <p:nvPr/>
        </p:nvSpPr>
        <p:spPr>
          <a:xfrm>
            <a:off x="84124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5300F711-FB15-4389-A938-4B96A9CE379D}"/>
              </a:ext>
            </a:extLst>
          </p:cNvPr>
          <p:cNvSpPr/>
          <p:nvPr/>
        </p:nvSpPr>
        <p:spPr>
          <a:xfrm>
            <a:off x="138988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2F2ED8F3-375B-4333-B6BE-FF290B04A26F}"/>
              </a:ext>
            </a:extLst>
          </p:cNvPr>
          <p:cNvSpPr/>
          <p:nvPr/>
        </p:nvSpPr>
        <p:spPr>
          <a:xfrm>
            <a:off x="193852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46EB4E8A-5A4B-4631-A251-90A870B3EDF3}"/>
              </a:ext>
            </a:extLst>
          </p:cNvPr>
          <p:cNvSpPr/>
          <p:nvPr/>
        </p:nvSpPr>
        <p:spPr>
          <a:xfrm>
            <a:off x="84124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1E5598AA-0265-4FDA-ACB6-232F0FDC1D1E}"/>
              </a:ext>
            </a:extLst>
          </p:cNvPr>
          <p:cNvSpPr/>
          <p:nvPr/>
        </p:nvSpPr>
        <p:spPr>
          <a:xfrm>
            <a:off x="138988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FE0A65FE-4B6C-45ED-BDC8-40E7EF374C71}"/>
              </a:ext>
            </a:extLst>
          </p:cNvPr>
          <p:cNvSpPr/>
          <p:nvPr/>
        </p:nvSpPr>
        <p:spPr>
          <a:xfrm>
            <a:off x="193852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4124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8991282-F7BA-46FF-8B21-9F293CAB9AEB}"/>
              </a:ext>
            </a:extLst>
          </p:cNvPr>
          <p:cNvSpPr/>
          <p:nvPr/>
        </p:nvSpPr>
        <p:spPr>
          <a:xfrm>
            <a:off x="138988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A4E65B83-7EE1-40D6-A9FD-88ACDC96DC0D}"/>
              </a:ext>
            </a:extLst>
          </p:cNvPr>
          <p:cNvSpPr/>
          <p:nvPr/>
        </p:nvSpPr>
        <p:spPr>
          <a:xfrm>
            <a:off x="193852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613355" y="4569569"/>
            <a:ext cx="2123257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613354" y="473101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613353" y="489246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613352" y="505390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634773-E4DA-457A-8BAB-F8CA83F462FB}"/>
              </a:ext>
            </a:extLst>
          </p:cNvPr>
          <p:cNvSpPr/>
          <p:nvPr/>
        </p:nvSpPr>
        <p:spPr>
          <a:xfrm>
            <a:off x="613351" y="5215353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C7C46-EC15-481E-990E-8BC94E8AB8C3}"/>
              </a:ext>
            </a:extLst>
          </p:cNvPr>
          <p:cNvSpPr/>
          <p:nvPr/>
        </p:nvSpPr>
        <p:spPr>
          <a:xfrm>
            <a:off x="613350" y="5376799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5C4031-A88D-4C65-8299-CECA56CC346F}"/>
              </a:ext>
            </a:extLst>
          </p:cNvPr>
          <p:cNvSpPr/>
          <p:nvPr/>
        </p:nvSpPr>
        <p:spPr>
          <a:xfrm>
            <a:off x="613349" y="553824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A5B6F4-D503-431A-B5DB-E749A626181F}"/>
              </a:ext>
            </a:extLst>
          </p:cNvPr>
          <p:cNvSpPr/>
          <p:nvPr/>
        </p:nvSpPr>
        <p:spPr>
          <a:xfrm>
            <a:off x="613348" y="569969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437490-BB25-442F-BBD9-7CF935D7AB89}"/>
              </a:ext>
            </a:extLst>
          </p:cNvPr>
          <p:cNvSpPr/>
          <p:nvPr/>
        </p:nvSpPr>
        <p:spPr>
          <a:xfrm>
            <a:off x="613347" y="586113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76FB0803-89BA-4710-AAC3-5CD9529BF2F6}"/>
              </a:ext>
            </a:extLst>
          </p:cNvPr>
          <p:cNvSpPr/>
          <p:nvPr/>
        </p:nvSpPr>
        <p:spPr>
          <a:xfrm>
            <a:off x="4322655" y="2554501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정육면체 32">
            <a:extLst>
              <a:ext uri="{FF2B5EF4-FFF2-40B4-BE49-F238E27FC236}">
                <a16:creationId xmlns:a16="http://schemas.microsoft.com/office/drawing/2014/main" id="{195F071F-8939-4FF1-A918-1AF2F48D5123}"/>
              </a:ext>
            </a:extLst>
          </p:cNvPr>
          <p:cNvSpPr/>
          <p:nvPr/>
        </p:nvSpPr>
        <p:spPr>
          <a:xfrm>
            <a:off x="4322655" y="2229813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DC4EE848-4AC8-4E6C-AB45-EF8C8888A379}"/>
              </a:ext>
            </a:extLst>
          </p:cNvPr>
          <p:cNvSpPr/>
          <p:nvPr/>
        </p:nvSpPr>
        <p:spPr>
          <a:xfrm>
            <a:off x="4322655" y="1905125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124EA53C-BA16-4041-86A6-FD7FDFCA84D4}"/>
              </a:ext>
            </a:extLst>
          </p:cNvPr>
          <p:cNvSpPr/>
          <p:nvPr/>
        </p:nvSpPr>
        <p:spPr>
          <a:xfrm>
            <a:off x="4322655" y="158043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9919D325-225B-46B8-8265-348AEC592D3B}"/>
              </a:ext>
            </a:extLst>
          </p:cNvPr>
          <p:cNvSpPr/>
          <p:nvPr/>
        </p:nvSpPr>
        <p:spPr>
          <a:xfrm>
            <a:off x="4322655" y="1255749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092754"/>
            <a:ext cx="589919" cy="2192990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E39A12-9E95-4DF1-8DF2-C1E36D4A2673}"/>
              </a:ext>
            </a:extLst>
          </p:cNvPr>
          <p:cNvGrpSpPr/>
          <p:nvPr/>
        </p:nvGrpSpPr>
        <p:grpSpPr>
          <a:xfrm>
            <a:off x="4086244" y="4136557"/>
            <a:ext cx="968676" cy="2123262"/>
            <a:chOff x="4086244" y="4136557"/>
            <a:chExt cx="968676" cy="212326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FD356C-6C7F-44D1-884D-614B9568C48A}"/>
                </a:ext>
              </a:extLst>
            </p:cNvPr>
            <p:cNvSpPr/>
            <p:nvPr/>
          </p:nvSpPr>
          <p:spPr>
            <a:xfrm rot="5400000">
              <a:off x="3912568" y="5117468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9744EC-27B4-435B-8D88-BFF495F9F640}"/>
                </a:ext>
              </a:extLst>
            </p:cNvPr>
            <p:cNvSpPr/>
            <p:nvPr/>
          </p:nvSpPr>
          <p:spPr>
            <a:xfrm rot="5400000">
              <a:off x="3751122" y="511746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83066FB-DB6E-4EC6-8810-C38361445D15}"/>
                </a:ext>
              </a:extLst>
            </p:cNvPr>
            <p:cNvSpPr/>
            <p:nvPr/>
          </p:nvSpPr>
          <p:spPr>
            <a:xfrm rot="5400000">
              <a:off x="3589676" y="5117466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5031CC-AAA5-4645-9134-E404D3FB7C3B}"/>
                </a:ext>
              </a:extLst>
            </p:cNvPr>
            <p:cNvSpPr/>
            <p:nvPr/>
          </p:nvSpPr>
          <p:spPr>
            <a:xfrm rot="5400000">
              <a:off x="3428230" y="511746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A6C378-5662-4C46-B1B8-94059E3EF4A3}"/>
                </a:ext>
              </a:extLst>
            </p:cNvPr>
            <p:cNvSpPr/>
            <p:nvPr/>
          </p:nvSpPr>
          <p:spPr>
            <a:xfrm rot="5400000">
              <a:off x="3266784" y="5117464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106EC0-D16D-48A8-AF6C-561700B62C40}"/>
                </a:ext>
              </a:extLst>
            </p:cNvPr>
            <p:cNvSpPr/>
            <p:nvPr/>
          </p:nvSpPr>
          <p:spPr>
            <a:xfrm rot="5400000">
              <a:off x="3105338" y="5117463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236976" y="49731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(6,3,5,5)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429034" y="628185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(75,6)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2232984" y="628185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(9,75)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(9,3,7,7)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893BC3-E81B-4A6E-8F8A-3CC66F9528B4}"/>
              </a:ext>
            </a:extLst>
          </p:cNvPr>
          <p:cNvSpPr/>
          <p:nvPr/>
        </p:nvSpPr>
        <p:spPr>
          <a:xfrm rot="5400000">
            <a:off x="6322509" y="4351309"/>
            <a:ext cx="1571869" cy="16154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127414" y="4650292"/>
            <a:ext cx="1061934" cy="101316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8267508" y="4835533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(9,6,3,3)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961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F4EB4-5AA7-4EEA-A9A9-0F66C9AEED4F}"/>
              </a:ext>
            </a:extLst>
          </p:cNvPr>
          <p:cNvSpPr txBox="1"/>
          <p:nvPr/>
        </p:nvSpPr>
        <p:spPr>
          <a:xfrm>
            <a:off x="563458" y="501700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11D6F-3B05-4F48-96F9-87E78A894ED1}"/>
              </a:ext>
            </a:extLst>
          </p:cNvPr>
          <p:cNvSpPr txBox="1"/>
          <p:nvPr/>
        </p:nvSpPr>
        <p:spPr>
          <a:xfrm>
            <a:off x="563458" y="547867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957B7-180D-4346-A691-304F9809868F}"/>
              </a:ext>
            </a:extLst>
          </p:cNvPr>
          <p:cNvSpPr txBox="1"/>
          <p:nvPr/>
        </p:nvSpPr>
        <p:spPr>
          <a:xfrm>
            <a:off x="563458" y="592323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20E6C-DD71-41AF-8EE7-850FD2013C84}"/>
              </a:ext>
            </a:extLst>
          </p:cNvPr>
          <p:cNvSpPr txBox="1"/>
          <p:nvPr/>
        </p:nvSpPr>
        <p:spPr>
          <a:xfrm>
            <a:off x="563458" y="638489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0496" y="14157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614105" y="2247900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             4, 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0406" y="14184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17563F-5544-4899-A9B3-46EC7C0F883C}"/>
              </a:ext>
            </a:extLst>
          </p:cNvPr>
          <p:cNvSpPr txBox="1"/>
          <p:nvPr/>
        </p:nvSpPr>
        <p:spPr>
          <a:xfrm>
            <a:off x="121920" y="5163312"/>
            <a:ext cx="12070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[[0. 1. 3. 4.]</a:t>
            </a:r>
          </a:p>
          <a:p>
            <a:r>
              <a:rPr lang="en-US" altLang="ko-KR">
                <a:solidFill>
                  <a:schemeClr val="tx1"/>
                </a:solidFill>
              </a:rPr>
              <a:t> [1. 2. 4. 5.]</a:t>
            </a:r>
          </a:p>
          <a:p>
            <a:r>
              <a:rPr lang="en-US" altLang="ko-KR">
                <a:solidFill>
                  <a:schemeClr val="tx1"/>
                </a:solidFill>
              </a:rPr>
              <a:t> [3. 4. 6. 7.]</a:t>
            </a:r>
          </a:p>
          <a:p>
            <a:r>
              <a:rPr lang="en-US" altLang="ko-KR">
                <a:solidFill>
                  <a:schemeClr val="tx1"/>
                </a:solidFill>
              </a:rPr>
              <a:t> [4. 5. 7. 8.]]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4120895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448727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485365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5220033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4120895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448727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485365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5220033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4120895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448727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485365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5220033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4120895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448727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485365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5220033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71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06375" y="2642432"/>
            <a:ext cx="9212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1,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3).reshape(2*out_h*out_w, -1)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97179" y="14963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340972" y="4773904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432412" y="4859248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E6307EB-80B8-4147-98E0-919E1C119BCB}"/>
              </a:ext>
            </a:extLst>
          </p:cNvPr>
          <p:cNvSpPr/>
          <p:nvPr/>
        </p:nvSpPr>
        <p:spPr>
          <a:xfrm>
            <a:off x="542110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097AACB-0607-44D0-BA80-EFCA70F04D78}"/>
              </a:ext>
            </a:extLst>
          </p:cNvPr>
          <p:cNvSpPr/>
          <p:nvPr/>
        </p:nvSpPr>
        <p:spPr>
          <a:xfrm>
            <a:off x="5162878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4DF4239-C1A3-432A-B137-BFDF5FC51069}"/>
              </a:ext>
            </a:extLst>
          </p:cNvPr>
          <p:cNvSpPr/>
          <p:nvPr/>
        </p:nvSpPr>
        <p:spPr>
          <a:xfrm>
            <a:off x="661962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881495C-9772-493D-AF2C-121DE805FFA4}"/>
              </a:ext>
            </a:extLst>
          </p:cNvPr>
          <p:cNvSpPr/>
          <p:nvPr/>
        </p:nvSpPr>
        <p:spPr>
          <a:xfrm>
            <a:off x="2852494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54059D2-1AD0-4512-872E-8F7D9EEF60D4}"/>
              </a:ext>
            </a:extLst>
          </p:cNvPr>
          <p:cNvSpPr/>
          <p:nvPr/>
        </p:nvSpPr>
        <p:spPr>
          <a:xfrm>
            <a:off x="747362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74F3139-33EC-4D38-B226-7CBBFDBDBE5B}"/>
              </a:ext>
            </a:extLst>
          </p:cNvPr>
          <p:cNvSpPr/>
          <p:nvPr/>
        </p:nvSpPr>
        <p:spPr>
          <a:xfrm>
            <a:off x="1757663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EE41B1B-2EF7-4DE9-8E5D-12E9C0A57D96}"/>
              </a:ext>
            </a:extLst>
          </p:cNvPr>
          <p:cNvSpPr/>
          <p:nvPr/>
        </p:nvSpPr>
        <p:spPr>
          <a:xfrm>
            <a:off x="828245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977CFE7-4915-4B5B-8F9B-F6F43E6704F9}"/>
              </a:ext>
            </a:extLst>
          </p:cNvPr>
          <p:cNvSpPr/>
          <p:nvPr/>
        </p:nvSpPr>
        <p:spPr>
          <a:xfrm>
            <a:off x="1249246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760BDAA-A7CC-4D70-AC03-3C1DCDB95847}"/>
              </a:ext>
            </a:extLst>
          </p:cNvPr>
          <p:cNvSpPr/>
          <p:nvPr/>
        </p:nvSpPr>
        <p:spPr>
          <a:xfrm>
            <a:off x="1841303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5B2DD02-BBE4-4C62-8159-D452D5560CAD}"/>
              </a:ext>
            </a:extLst>
          </p:cNvPr>
          <p:cNvSpPr/>
          <p:nvPr/>
        </p:nvSpPr>
        <p:spPr>
          <a:xfrm>
            <a:off x="2262304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2916396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926697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2997279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3418280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010337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4431338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87745FF-B160-4AA9-BE36-7DA52463F0CB}"/>
              </a:ext>
            </a:extLst>
          </p:cNvPr>
          <p:cNvSpPr/>
          <p:nvPr/>
        </p:nvSpPr>
        <p:spPr>
          <a:xfrm>
            <a:off x="5282730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3F5B1EE-2FDE-496B-8BF8-AD5B51CA53D2}"/>
              </a:ext>
            </a:extLst>
          </p:cNvPr>
          <p:cNvSpPr/>
          <p:nvPr/>
        </p:nvSpPr>
        <p:spPr>
          <a:xfrm>
            <a:off x="7473262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3A5F56B-0EA8-46C7-B1EF-F5C6A8CFBB22}"/>
              </a:ext>
            </a:extLst>
          </p:cNvPr>
          <p:cNvSpPr/>
          <p:nvPr/>
        </p:nvSpPr>
        <p:spPr>
          <a:xfrm>
            <a:off x="5368130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0CF0B5-69DD-4E78-9248-7C8A241C1804}"/>
              </a:ext>
            </a:extLst>
          </p:cNvPr>
          <p:cNvSpPr/>
          <p:nvPr/>
        </p:nvSpPr>
        <p:spPr>
          <a:xfrm>
            <a:off x="6378431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5F89FD-41D0-43FF-A512-51C3FEC1ADD7}"/>
              </a:ext>
            </a:extLst>
          </p:cNvPr>
          <p:cNvSpPr/>
          <p:nvPr/>
        </p:nvSpPr>
        <p:spPr>
          <a:xfrm>
            <a:off x="5449013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88BD748-2CA8-4D00-BA98-DA9EF6B74F1A}"/>
              </a:ext>
            </a:extLst>
          </p:cNvPr>
          <p:cNvSpPr/>
          <p:nvPr/>
        </p:nvSpPr>
        <p:spPr>
          <a:xfrm>
            <a:off x="5870014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307BF2B-2FFB-4078-8383-1653A3A31091}"/>
              </a:ext>
            </a:extLst>
          </p:cNvPr>
          <p:cNvSpPr/>
          <p:nvPr/>
        </p:nvSpPr>
        <p:spPr>
          <a:xfrm>
            <a:off x="6462071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1B20B2F-2A34-4C62-A06C-A17378EC109E}"/>
              </a:ext>
            </a:extLst>
          </p:cNvPr>
          <p:cNvSpPr/>
          <p:nvPr/>
        </p:nvSpPr>
        <p:spPr>
          <a:xfrm>
            <a:off x="6883072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02E2DD4-BF26-4E83-94E0-134F653C6665}"/>
              </a:ext>
            </a:extLst>
          </p:cNvPr>
          <p:cNvSpPr/>
          <p:nvPr/>
        </p:nvSpPr>
        <p:spPr>
          <a:xfrm>
            <a:off x="7537164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5B7138F-FC84-470A-B98A-712043143D5F}"/>
              </a:ext>
            </a:extLst>
          </p:cNvPr>
          <p:cNvSpPr/>
          <p:nvPr/>
        </p:nvSpPr>
        <p:spPr>
          <a:xfrm>
            <a:off x="8547465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3F991DC-FF09-4A2C-90CB-D6103176B952}"/>
              </a:ext>
            </a:extLst>
          </p:cNvPr>
          <p:cNvSpPr/>
          <p:nvPr/>
        </p:nvSpPr>
        <p:spPr>
          <a:xfrm>
            <a:off x="7618047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4229B55-8CB4-4474-936D-4C01D321D5C3}"/>
              </a:ext>
            </a:extLst>
          </p:cNvPr>
          <p:cNvSpPr/>
          <p:nvPr/>
        </p:nvSpPr>
        <p:spPr>
          <a:xfrm>
            <a:off x="8039048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1B7770A-CDEA-477D-A1BD-772CEE6B38DA}"/>
              </a:ext>
            </a:extLst>
          </p:cNvPr>
          <p:cNvSpPr/>
          <p:nvPr/>
        </p:nvSpPr>
        <p:spPr>
          <a:xfrm>
            <a:off x="8631105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B14AA7-9B67-47DC-81F3-564493C0C233}"/>
              </a:ext>
            </a:extLst>
          </p:cNvPr>
          <p:cNvSpPr/>
          <p:nvPr/>
        </p:nvSpPr>
        <p:spPr>
          <a:xfrm>
            <a:off x="9052106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374369" y="1448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9E7C541-D506-4003-9C7F-8DF335619746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23C2574-4991-4856-8AF4-C37462591588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1F0624A-8A78-4B5D-BFFB-A3D5C67CB1DD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B8FD53-B2A2-4A55-8D6F-A30D3542CDC9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AFCBE5-A019-4CFA-B2EB-64211EB0D0B8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86D048-207D-48E8-AB76-B19DCB76A000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EA524A-473B-4E11-9DA3-DB606A7BD41F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229F91-2607-4391-BAD5-AA6BA5AC700F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E5A9C-0D9C-4162-BD8E-93563BA41C13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E9F78B4-4C9A-4C42-9EAF-9AC126CDD213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81B258C-0873-403B-B9B3-671E1BD20C8D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F96DF6B-FE16-4AA6-AEED-EBC8850E1711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B6F3223-D256-4B9D-8D34-AC69AF5514DA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BCD12D1-C121-4295-BD64-078E6EAA5F1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1291D27-9A40-4EEB-9C86-0D7069068AB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7D43821-A49A-4491-984B-F16732D82862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6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0684" y="3909071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25328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70868" y="2362323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2,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3).reshape(1*out_h*out_w,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((1, 2, 2, 2, 2, 2))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94019" y="146494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7545539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791191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827829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8644677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7545539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791191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827829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8644677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7545539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791191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827829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8644677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7545539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791191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827829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8644677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374369" y="1448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BEF206-30B7-4934-B96A-803C1682CB92}"/>
              </a:ext>
            </a:extLst>
          </p:cNvPr>
          <p:cNvSpPr/>
          <p:nvPr/>
        </p:nvSpPr>
        <p:spPr>
          <a:xfrm>
            <a:off x="432412" y="476377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B6BE8-EECA-470B-B904-8151709FFDA8}"/>
              </a:ext>
            </a:extLst>
          </p:cNvPr>
          <p:cNvSpPr/>
          <p:nvPr/>
        </p:nvSpPr>
        <p:spPr>
          <a:xfrm>
            <a:off x="542110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096FA94-669F-4BE9-98D7-AD684035473A}"/>
              </a:ext>
            </a:extLst>
          </p:cNvPr>
          <p:cNvSpPr/>
          <p:nvPr/>
        </p:nvSpPr>
        <p:spPr>
          <a:xfrm>
            <a:off x="5162878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D0DE57A-ECFD-436C-B7FD-01D1A6660F15}"/>
              </a:ext>
            </a:extLst>
          </p:cNvPr>
          <p:cNvSpPr/>
          <p:nvPr/>
        </p:nvSpPr>
        <p:spPr>
          <a:xfrm>
            <a:off x="661962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075B161-1CE0-4743-BF32-D2FFD42D8972}"/>
              </a:ext>
            </a:extLst>
          </p:cNvPr>
          <p:cNvSpPr/>
          <p:nvPr/>
        </p:nvSpPr>
        <p:spPr>
          <a:xfrm>
            <a:off x="2852494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28BB6AE-8BE8-4D8D-9087-9C0C111C0D79}"/>
              </a:ext>
            </a:extLst>
          </p:cNvPr>
          <p:cNvSpPr/>
          <p:nvPr/>
        </p:nvSpPr>
        <p:spPr>
          <a:xfrm>
            <a:off x="747362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2E1B025-2235-48F8-9623-71C4DEE91208}"/>
              </a:ext>
            </a:extLst>
          </p:cNvPr>
          <p:cNvSpPr/>
          <p:nvPr/>
        </p:nvSpPr>
        <p:spPr>
          <a:xfrm>
            <a:off x="1757663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863396B-760C-4F92-A1F0-A38D34AB069A}"/>
              </a:ext>
            </a:extLst>
          </p:cNvPr>
          <p:cNvSpPr/>
          <p:nvPr/>
        </p:nvSpPr>
        <p:spPr>
          <a:xfrm>
            <a:off x="828245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8639DB1-9DEF-456F-B301-CEF5117818DB}"/>
              </a:ext>
            </a:extLst>
          </p:cNvPr>
          <p:cNvSpPr/>
          <p:nvPr/>
        </p:nvSpPr>
        <p:spPr>
          <a:xfrm>
            <a:off x="1249246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823498-F6A6-4090-B4AD-9736E6249BC8}"/>
              </a:ext>
            </a:extLst>
          </p:cNvPr>
          <p:cNvSpPr/>
          <p:nvPr/>
        </p:nvSpPr>
        <p:spPr>
          <a:xfrm>
            <a:off x="1841303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A6A2BE2-72DE-42E3-A129-F04270136E4B}"/>
              </a:ext>
            </a:extLst>
          </p:cNvPr>
          <p:cNvSpPr/>
          <p:nvPr/>
        </p:nvSpPr>
        <p:spPr>
          <a:xfrm>
            <a:off x="2262304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618F4E-65DB-4D1C-B4ED-BABF6FAF2517}"/>
              </a:ext>
            </a:extLst>
          </p:cNvPr>
          <p:cNvSpPr/>
          <p:nvPr/>
        </p:nvSpPr>
        <p:spPr>
          <a:xfrm>
            <a:off x="2916396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9654519-FF6D-437E-B9B8-3E10565464A4}"/>
              </a:ext>
            </a:extLst>
          </p:cNvPr>
          <p:cNvSpPr/>
          <p:nvPr/>
        </p:nvSpPr>
        <p:spPr>
          <a:xfrm>
            <a:off x="3926697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9819B4D-BD88-452D-9DD7-185DD295CDCF}"/>
              </a:ext>
            </a:extLst>
          </p:cNvPr>
          <p:cNvSpPr/>
          <p:nvPr/>
        </p:nvSpPr>
        <p:spPr>
          <a:xfrm>
            <a:off x="2997279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9B00D7A-AB3F-4186-B5C4-16EA037C36F7}"/>
              </a:ext>
            </a:extLst>
          </p:cNvPr>
          <p:cNvSpPr/>
          <p:nvPr/>
        </p:nvSpPr>
        <p:spPr>
          <a:xfrm>
            <a:off x="3418280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BCBF8B0-BECC-4264-8D7F-6DC378DB359D}"/>
              </a:ext>
            </a:extLst>
          </p:cNvPr>
          <p:cNvSpPr/>
          <p:nvPr/>
        </p:nvSpPr>
        <p:spPr>
          <a:xfrm>
            <a:off x="4010337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32E71FB-958C-4085-AB49-F1BB72F4857A}"/>
              </a:ext>
            </a:extLst>
          </p:cNvPr>
          <p:cNvSpPr/>
          <p:nvPr/>
        </p:nvSpPr>
        <p:spPr>
          <a:xfrm>
            <a:off x="4431338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83515EF-8A19-448A-A0F6-CAF147D692D3}"/>
              </a:ext>
            </a:extLst>
          </p:cNvPr>
          <p:cNvSpPr/>
          <p:nvPr/>
        </p:nvSpPr>
        <p:spPr>
          <a:xfrm>
            <a:off x="5282730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E99D8EB-604E-4A11-9500-E5562B3786A6}"/>
              </a:ext>
            </a:extLst>
          </p:cNvPr>
          <p:cNvSpPr/>
          <p:nvPr/>
        </p:nvSpPr>
        <p:spPr>
          <a:xfrm>
            <a:off x="7473262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31F52F5-DC18-47B4-9B37-B1CB1A269BB8}"/>
              </a:ext>
            </a:extLst>
          </p:cNvPr>
          <p:cNvSpPr/>
          <p:nvPr/>
        </p:nvSpPr>
        <p:spPr>
          <a:xfrm>
            <a:off x="5368130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6C91C20-CA7D-460D-887A-143C5083E4A5}"/>
              </a:ext>
            </a:extLst>
          </p:cNvPr>
          <p:cNvSpPr/>
          <p:nvPr/>
        </p:nvSpPr>
        <p:spPr>
          <a:xfrm>
            <a:off x="6378431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D611662-4D0E-4D19-8AFC-D0AE739477EE}"/>
              </a:ext>
            </a:extLst>
          </p:cNvPr>
          <p:cNvSpPr/>
          <p:nvPr/>
        </p:nvSpPr>
        <p:spPr>
          <a:xfrm>
            <a:off x="5449013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83FC67A-7D09-4C78-9AB4-A5EF23393A05}"/>
              </a:ext>
            </a:extLst>
          </p:cNvPr>
          <p:cNvSpPr/>
          <p:nvPr/>
        </p:nvSpPr>
        <p:spPr>
          <a:xfrm>
            <a:off x="5870014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A8943FA-4D3F-4AC2-8848-D76322B91DB8}"/>
              </a:ext>
            </a:extLst>
          </p:cNvPr>
          <p:cNvSpPr/>
          <p:nvPr/>
        </p:nvSpPr>
        <p:spPr>
          <a:xfrm>
            <a:off x="6462071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5882C0E-B62B-4F59-967F-48A43CAA6AB4}"/>
              </a:ext>
            </a:extLst>
          </p:cNvPr>
          <p:cNvSpPr/>
          <p:nvPr/>
        </p:nvSpPr>
        <p:spPr>
          <a:xfrm>
            <a:off x="6883072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00BACA6-358D-4086-8EA0-703C99C79DF8}"/>
              </a:ext>
            </a:extLst>
          </p:cNvPr>
          <p:cNvSpPr/>
          <p:nvPr/>
        </p:nvSpPr>
        <p:spPr>
          <a:xfrm>
            <a:off x="7537164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5E64E2F-E115-4D70-97D1-8C01821D09C8}"/>
              </a:ext>
            </a:extLst>
          </p:cNvPr>
          <p:cNvSpPr/>
          <p:nvPr/>
        </p:nvSpPr>
        <p:spPr>
          <a:xfrm>
            <a:off x="8547465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243B9B-A444-47AA-88DF-E7132615DED9}"/>
              </a:ext>
            </a:extLst>
          </p:cNvPr>
          <p:cNvSpPr/>
          <p:nvPr/>
        </p:nvSpPr>
        <p:spPr>
          <a:xfrm>
            <a:off x="7618047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02B8F63-7A15-40A9-9606-AD9955F2D58E}"/>
              </a:ext>
            </a:extLst>
          </p:cNvPr>
          <p:cNvSpPr/>
          <p:nvPr/>
        </p:nvSpPr>
        <p:spPr>
          <a:xfrm>
            <a:off x="8039048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F2F93B9-2E1B-4C1C-9FE9-4883C4BA7A02}"/>
              </a:ext>
            </a:extLst>
          </p:cNvPr>
          <p:cNvSpPr/>
          <p:nvPr/>
        </p:nvSpPr>
        <p:spPr>
          <a:xfrm>
            <a:off x="8631105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82686FD-64B3-4E19-9100-A05868206714}"/>
              </a:ext>
            </a:extLst>
          </p:cNvPr>
          <p:cNvSpPr/>
          <p:nvPr/>
        </p:nvSpPr>
        <p:spPr>
          <a:xfrm>
            <a:off x="9052106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AD211A0-9B4B-4475-8B8C-2E4410A2C032}"/>
              </a:ext>
            </a:extLst>
          </p:cNvPr>
          <p:cNvSpPr/>
          <p:nvPr/>
        </p:nvSpPr>
        <p:spPr>
          <a:xfrm>
            <a:off x="3879234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16928C6-0B57-4FA9-B252-196D6FB1F5A6}"/>
              </a:ext>
            </a:extLst>
          </p:cNvPr>
          <p:cNvSpPr/>
          <p:nvPr/>
        </p:nvSpPr>
        <p:spPr>
          <a:xfrm>
            <a:off x="4165746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A4E49F4-4995-4E83-9DCF-29F1B7916198}"/>
              </a:ext>
            </a:extLst>
          </p:cNvPr>
          <p:cNvSpPr/>
          <p:nvPr/>
        </p:nvSpPr>
        <p:spPr>
          <a:xfrm>
            <a:off x="3879234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455423-9D56-4D8E-86CF-45B004240654}"/>
              </a:ext>
            </a:extLst>
          </p:cNvPr>
          <p:cNvSpPr/>
          <p:nvPr/>
        </p:nvSpPr>
        <p:spPr>
          <a:xfrm>
            <a:off x="4165746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A6AF78-A00F-47B3-A126-2AC585268751}"/>
              </a:ext>
            </a:extLst>
          </p:cNvPr>
          <p:cNvSpPr/>
          <p:nvPr/>
        </p:nvSpPr>
        <p:spPr>
          <a:xfrm>
            <a:off x="9020001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ED1E7-E78A-4F48-9E61-0C90E9BDEEF8}"/>
              </a:ext>
            </a:extLst>
          </p:cNvPr>
          <p:cNvSpPr/>
          <p:nvPr/>
        </p:nvSpPr>
        <p:spPr>
          <a:xfrm>
            <a:off x="938638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35C3AB-D4DA-4D83-B2E2-A92768D75C65}"/>
              </a:ext>
            </a:extLst>
          </p:cNvPr>
          <p:cNvSpPr/>
          <p:nvPr/>
        </p:nvSpPr>
        <p:spPr>
          <a:xfrm>
            <a:off x="975276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B76266-5DDC-4454-A5C3-3D9C54487672}"/>
              </a:ext>
            </a:extLst>
          </p:cNvPr>
          <p:cNvSpPr/>
          <p:nvPr/>
        </p:nvSpPr>
        <p:spPr>
          <a:xfrm>
            <a:off x="10119139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D1B0EF-24CB-4131-AFD6-7F1DE3B06A80}"/>
              </a:ext>
            </a:extLst>
          </p:cNvPr>
          <p:cNvSpPr/>
          <p:nvPr/>
        </p:nvSpPr>
        <p:spPr>
          <a:xfrm>
            <a:off x="9020001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AF9796-55F8-4EA5-98F1-2FF7D013DC98}"/>
              </a:ext>
            </a:extLst>
          </p:cNvPr>
          <p:cNvSpPr/>
          <p:nvPr/>
        </p:nvSpPr>
        <p:spPr>
          <a:xfrm>
            <a:off x="938638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43E1671-AD0F-482D-BAB1-F5874DBFE689}"/>
              </a:ext>
            </a:extLst>
          </p:cNvPr>
          <p:cNvSpPr/>
          <p:nvPr/>
        </p:nvSpPr>
        <p:spPr>
          <a:xfrm>
            <a:off x="975276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F3758460-ABA4-47C1-BA6E-88FDBE739A77}"/>
              </a:ext>
            </a:extLst>
          </p:cNvPr>
          <p:cNvSpPr/>
          <p:nvPr/>
        </p:nvSpPr>
        <p:spPr>
          <a:xfrm>
            <a:off x="10119139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C045542B-A622-4F02-B135-D4FA746123D8}"/>
              </a:ext>
            </a:extLst>
          </p:cNvPr>
          <p:cNvSpPr/>
          <p:nvPr/>
        </p:nvSpPr>
        <p:spPr>
          <a:xfrm>
            <a:off x="9020001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72A13-2E8E-43FC-B451-B2D86F194D79}"/>
              </a:ext>
            </a:extLst>
          </p:cNvPr>
          <p:cNvSpPr/>
          <p:nvPr/>
        </p:nvSpPr>
        <p:spPr>
          <a:xfrm>
            <a:off x="938638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A7B3135A-4D3F-4252-9908-A0C7CE095570}"/>
              </a:ext>
            </a:extLst>
          </p:cNvPr>
          <p:cNvSpPr/>
          <p:nvPr/>
        </p:nvSpPr>
        <p:spPr>
          <a:xfrm>
            <a:off x="975276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AE258CFD-A1EB-4AB6-9F51-14018FAC10DA}"/>
              </a:ext>
            </a:extLst>
          </p:cNvPr>
          <p:cNvSpPr/>
          <p:nvPr/>
        </p:nvSpPr>
        <p:spPr>
          <a:xfrm>
            <a:off x="10119139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9C6C4B9D-D7A6-48BD-9ED2-886E0DC4E050}"/>
              </a:ext>
            </a:extLst>
          </p:cNvPr>
          <p:cNvSpPr/>
          <p:nvPr/>
        </p:nvSpPr>
        <p:spPr>
          <a:xfrm>
            <a:off x="9020001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14DD4D4C-A204-4EE0-9616-7ED3C5B1F175}"/>
              </a:ext>
            </a:extLst>
          </p:cNvPr>
          <p:cNvSpPr/>
          <p:nvPr/>
        </p:nvSpPr>
        <p:spPr>
          <a:xfrm>
            <a:off x="938638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2E07C359-7CD4-4807-91CA-3A5BA3A18572}"/>
              </a:ext>
            </a:extLst>
          </p:cNvPr>
          <p:cNvSpPr/>
          <p:nvPr/>
        </p:nvSpPr>
        <p:spPr>
          <a:xfrm>
            <a:off x="975276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8AAE5141-C71A-49FA-9074-8374B25EED3A}"/>
              </a:ext>
            </a:extLst>
          </p:cNvPr>
          <p:cNvSpPr/>
          <p:nvPr/>
        </p:nvSpPr>
        <p:spPr>
          <a:xfrm>
            <a:off x="10119139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9" name="그룹 7178">
            <a:extLst>
              <a:ext uri="{FF2B5EF4-FFF2-40B4-BE49-F238E27FC236}">
                <a16:creationId xmlns:a16="http://schemas.microsoft.com/office/drawing/2014/main" id="{C458DA50-0CDE-459F-AE63-8A26A0E67476}"/>
              </a:ext>
            </a:extLst>
          </p:cNvPr>
          <p:cNvGrpSpPr/>
          <p:nvPr/>
        </p:nvGrpSpPr>
        <p:grpSpPr>
          <a:xfrm>
            <a:off x="3682404" y="1570824"/>
            <a:ext cx="573024" cy="573024"/>
            <a:chOff x="3120869" y="156389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20869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07381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07381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20869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3304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0406" y="140208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627887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99426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136064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1727025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627887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99426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136064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1727025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627887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99426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136064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1727025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627887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99426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136064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1727025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18319" y="2190426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(4,4)(4,1)=&gt;(4,1)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590426" y="45794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590425" y="49458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590424" y="53122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590423" y="567862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4482470" y="60424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7977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481584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768096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054608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481584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768096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054608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481584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768096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054608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(4,8)(8,1)=&gt;(4,1)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651912" y="48644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651911" y="52308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651910" y="559718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651909" y="59635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87A2F5-DA01-423F-9557-D4C4EE348EE5}"/>
              </a:ext>
            </a:extLst>
          </p:cNvPr>
          <p:cNvSpPr/>
          <p:nvPr/>
        </p:nvSpPr>
        <p:spPr>
          <a:xfrm>
            <a:off x="1526478" y="15647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BDA6B72-D319-4A10-8135-667CEB4DA62A}"/>
              </a:ext>
            </a:extLst>
          </p:cNvPr>
          <p:cNvSpPr/>
          <p:nvPr/>
        </p:nvSpPr>
        <p:spPr>
          <a:xfrm>
            <a:off x="481492" y="152780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3734471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4020983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3734471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4020983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3441769" y="1604948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-137458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-100820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-64182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-275447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-137458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-100820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-64182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-275447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-137458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-100820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-64182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-275447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-137458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-100820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-64182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-275447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6A8B0D-E4F6-4475-B20B-7FC1D039E909}"/>
              </a:ext>
            </a:extLst>
          </p:cNvPr>
          <p:cNvSpPr/>
          <p:nvPr/>
        </p:nvSpPr>
        <p:spPr>
          <a:xfrm>
            <a:off x="9704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B69B6D-A9DF-43EA-B859-57197CC78A04}"/>
              </a:ext>
            </a:extLst>
          </p:cNvPr>
          <p:cNvSpPr/>
          <p:nvPr/>
        </p:nvSpPr>
        <p:spPr>
          <a:xfrm>
            <a:off x="46342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AC68FB-F01B-4A67-96A7-D88CDD349A9E}"/>
              </a:ext>
            </a:extLst>
          </p:cNvPr>
          <p:cNvSpPr/>
          <p:nvPr/>
        </p:nvSpPr>
        <p:spPr>
          <a:xfrm>
            <a:off x="82980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BF1B48-73D6-4FBF-B459-30AB9F9D5F00}"/>
              </a:ext>
            </a:extLst>
          </p:cNvPr>
          <p:cNvSpPr/>
          <p:nvPr/>
        </p:nvSpPr>
        <p:spPr>
          <a:xfrm>
            <a:off x="1196184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52B6A80-3DE6-4505-A358-36733A44B209}"/>
              </a:ext>
            </a:extLst>
          </p:cNvPr>
          <p:cNvSpPr/>
          <p:nvPr/>
        </p:nvSpPr>
        <p:spPr>
          <a:xfrm>
            <a:off x="9704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75984B-2AA6-47FB-A92F-6EDB509B023A}"/>
              </a:ext>
            </a:extLst>
          </p:cNvPr>
          <p:cNvSpPr/>
          <p:nvPr/>
        </p:nvSpPr>
        <p:spPr>
          <a:xfrm>
            <a:off x="46342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EC6A59-FC0B-46B1-B303-9BBD6E432978}"/>
              </a:ext>
            </a:extLst>
          </p:cNvPr>
          <p:cNvSpPr/>
          <p:nvPr/>
        </p:nvSpPr>
        <p:spPr>
          <a:xfrm>
            <a:off x="82980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7DBA88-7277-44B7-A6DE-E47AB9F083C7}"/>
              </a:ext>
            </a:extLst>
          </p:cNvPr>
          <p:cNvSpPr/>
          <p:nvPr/>
        </p:nvSpPr>
        <p:spPr>
          <a:xfrm>
            <a:off x="1196184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2104E9-1CA8-4D9F-8BA3-6214B97F3E7C}"/>
              </a:ext>
            </a:extLst>
          </p:cNvPr>
          <p:cNvSpPr/>
          <p:nvPr/>
        </p:nvSpPr>
        <p:spPr>
          <a:xfrm>
            <a:off x="9704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0349BC-F5E2-407B-AC9B-109F7309A48D}"/>
              </a:ext>
            </a:extLst>
          </p:cNvPr>
          <p:cNvSpPr/>
          <p:nvPr/>
        </p:nvSpPr>
        <p:spPr>
          <a:xfrm>
            <a:off x="46342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343BFA-52D2-42C6-A25C-8CE294B02CE0}"/>
              </a:ext>
            </a:extLst>
          </p:cNvPr>
          <p:cNvSpPr/>
          <p:nvPr/>
        </p:nvSpPr>
        <p:spPr>
          <a:xfrm>
            <a:off x="82980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4A8E08-7BDD-4AE5-A5CE-32DFFE6C9405}"/>
              </a:ext>
            </a:extLst>
          </p:cNvPr>
          <p:cNvSpPr/>
          <p:nvPr/>
        </p:nvSpPr>
        <p:spPr>
          <a:xfrm>
            <a:off x="1196184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4C663F-E42F-41ED-897E-163915732239}"/>
              </a:ext>
            </a:extLst>
          </p:cNvPr>
          <p:cNvSpPr/>
          <p:nvPr/>
        </p:nvSpPr>
        <p:spPr>
          <a:xfrm>
            <a:off x="9704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55F31B-EDBA-4CFB-97D0-86BAD9436A5B}"/>
              </a:ext>
            </a:extLst>
          </p:cNvPr>
          <p:cNvSpPr/>
          <p:nvPr/>
        </p:nvSpPr>
        <p:spPr>
          <a:xfrm>
            <a:off x="46342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86C381-EBBB-45C7-9BE4-5D48EA6490C6}"/>
              </a:ext>
            </a:extLst>
          </p:cNvPr>
          <p:cNvSpPr/>
          <p:nvPr/>
        </p:nvSpPr>
        <p:spPr>
          <a:xfrm>
            <a:off x="82980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EA35462-6650-4759-80AB-F01B6E04E5A8}"/>
              </a:ext>
            </a:extLst>
          </p:cNvPr>
          <p:cNvSpPr/>
          <p:nvPr/>
        </p:nvSpPr>
        <p:spPr>
          <a:xfrm>
            <a:off x="1196184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3198659" y="580449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3198659" y="6086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3198659" y="6372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3198659" y="66716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340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7062168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7348680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7062168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7348680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46614" y="3093474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2851491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2851491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2851491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2851491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(8,8)(8,3)=&gt;(8,3)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(2,2,2,3)=&gt;(2,3,2,2)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2915191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3201703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2915191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3201703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2806224" y="1714753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A7FF3D-5E94-49B1-9A3D-78FBC6F2C61A}"/>
              </a:ext>
            </a:extLst>
          </p:cNvPr>
          <p:cNvGrpSpPr/>
          <p:nvPr/>
        </p:nvGrpSpPr>
        <p:grpSpPr>
          <a:xfrm>
            <a:off x="66547" y="4607517"/>
            <a:ext cx="1740345" cy="868361"/>
            <a:chOff x="-1374585" y="4705493"/>
            <a:chExt cx="2937148" cy="14655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735CDE-6AA2-489E-B3EE-572A58FC7587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9541E8-721E-425B-9828-90D9F1EB9A06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C7BEBF-022F-46E8-A96A-FD52B9CA8CF7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B66E144-FF8A-4431-8368-335CB23B020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77F338-4C8D-4A51-B397-2439169D175C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F95AA8F-260C-4BB4-8598-8E3D6826312E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1487AB-10FF-41F3-94B7-B4D958FE132C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A2551CD-7A6F-424A-9F42-66288DFC035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B497FBF4-2912-4E8A-83F1-FC88A60DAE1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E2AB01A5-EB03-4ECB-A92E-C9D54E30D9EF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EA5B6A11-2D61-4056-B07B-B3ADE0685DEB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68F8DBE0-95CC-4824-9F90-CA1E57D8C374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F022259D-C814-493F-AA22-AB0A26AFE56B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2C5E1D7D-C107-4234-81B6-30A0E000112C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37607EF5-2E56-4FEE-9248-45D7BA592EA9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115BC610-1B23-4DAA-A39B-8262F814B15B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66A8B0D-E4F6-4475-B20B-7FC1D039E909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B69B6D-A9DF-43EA-B859-57197CC78A04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AC68FB-F01B-4A67-96A7-D88CDD349A9E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6BF1B48-73D6-4FBF-B459-30AB9F9D5F00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52B6A80-3DE6-4505-A358-36733A44B209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D75984B-2AA6-47FB-A92F-6EDB509B023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1EC6A59-FC0B-46B1-B303-9BBD6E432978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7DBA88-7277-44B7-A6DE-E47AB9F083C7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82104E9-1CA8-4D9F-8BA3-6214B97F3E7C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60349BC-F5E2-407B-AC9B-109F7309A48D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343BFA-52D2-42C6-A25C-8CE294B02CE0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4A8E08-7BDD-4AE5-A5CE-32DFFE6C9405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54C663F-E42F-41ED-897E-163915732239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55F31B-EDBA-4CFB-97D0-86BAD9436A5B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786C381-EBBB-45C7-9BE4-5D48EA6490C6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EA35462-6650-4759-80AB-F01B6E04E5A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2851491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2851491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2851491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2851491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84F5A85-B1D1-467B-9DF4-399A66B83671}"/>
              </a:ext>
            </a:extLst>
          </p:cNvPr>
          <p:cNvGrpSpPr/>
          <p:nvPr/>
        </p:nvGrpSpPr>
        <p:grpSpPr>
          <a:xfrm>
            <a:off x="66547" y="5476946"/>
            <a:ext cx="1740345" cy="868361"/>
            <a:chOff x="-1374585" y="4705493"/>
            <a:chExt cx="2937148" cy="146551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9A1DE8-E486-4CC3-89C1-F7EDC4077081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5BE03F3-597C-470A-9356-75F93A6965CC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640655B-6C18-461E-997F-0655BB4F8559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4756EEB-5637-4E25-AC0E-FD0BE0D5582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4CF71A0-D8BC-4292-A630-4B392C4059D5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408341D-D035-4B75-B9E4-98A4CFD38F09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D09EBA2-6253-4465-8345-2971DA10E8D2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C4044CF-EB9E-42EB-BD1F-C7D099350E3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BAEF82D-2D9F-4B05-BC93-4CADC4ABD77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C573959-E738-4396-8BAD-1C1F3DD04E08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66A2F2D-AAB2-4FB6-B1F3-163A389AB751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9D296AE-5DBA-4C2A-BC73-C005DC64AC90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6A31B91-9F01-418F-B295-755428BD07E3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029D1F4-59FB-40BF-8F7E-EF778A58280B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805B839-5442-4BF6-93F9-B1FA6533E2C3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7C73073-1438-4282-9BD7-CA89C21A743A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EE5328-8D38-47AF-AB7C-3AF8B79AA9FB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BFE0BD-28EE-4062-88E8-381F838DE3D9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20E0530-2ACB-41AE-87FC-A81B08D2618B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9A99D3A-B8F5-4526-B17B-57AE1BC94266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4C315CAD-7E74-4A59-AB31-F40E3B95C9DA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A970B3A-65C6-4E35-B4CE-F1B0B2DC8D7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CB425A3-977E-4C73-9729-9B0BD34C7C72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6992F39-EBF9-44F7-B085-A56A2094D445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3DA7F5D-8F85-4B8B-B92F-81EF665E0D7B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1DE402C-CC46-4DC9-AD1E-246F55BA5D56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89492F1-B5DE-414E-9723-EACD0EC34EA6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A33271E-CF35-480F-9C3D-B15CC3DE1FD3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B6E0CFD-A173-4869-85B7-AC85678B3066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E194DA1-B14C-4913-83BB-27B195060265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4958497-43AA-4761-901F-6B766AF6227E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F04D479-A5F5-4856-BEFC-9AC4E9563DD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FAA4C27-D83D-447D-9A97-BA6020A8A93A}"/>
              </a:ext>
            </a:extLst>
          </p:cNvPr>
          <p:cNvGrpSpPr/>
          <p:nvPr/>
        </p:nvGrpSpPr>
        <p:grpSpPr>
          <a:xfrm>
            <a:off x="1347251" y="1658410"/>
            <a:ext cx="859536" cy="859536"/>
            <a:chOff x="481584" y="1540097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8C723AF-6F9A-430A-8844-8796A691A04D}"/>
              </a:ext>
            </a:extLst>
          </p:cNvPr>
          <p:cNvSpPr/>
          <p:nvPr/>
        </p:nvSpPr>
        <p:spPr>
          <a:xfrm>
            <a:off x="378658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7EEDFB-1524-4745-A846-27A815FAB7D7}"/>
              </a:ext>
            </a:extLst>
          </p:cNvPr>
          <p:cNvSpPr/>
          <p:nvPr/>
        </p:nvSpPr>
        <p:spPr>
          <a:xfrm>
            <a:off x="66517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C13CF9A-3752-479D-830B-0AC1183DC70B}"/>
              </a:ext>
            </a:extLst>
          </p:cNvPr>
          <p:cNvSpPr/>
          <p:nvPr/>
        </p:nvSpPr>
        <p:spPr>
          <a:xfrm>
            <a:off x="95168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F57B909-FCE7-4C6F-88FD-4962649E7950}"/>
              </a:ext>
            </a:extLst>
          </p:cNvPr>
          <p:cNvSpPr/>
          <p:nvPr/>
        </p:nvSpPr>
        <p:spPr>
          <a:xfrm>
            <a:off x="378658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D258E9E-CFE5-49BC-A4F1-93B29D0AEA02}"/>
              </a:ext>
            </a:extLst>
          </p:cNvPr>
          <p:cNvSpPr/>
          <p:nvPr/>
        </p:nvSpPr>
        <p:spPr>
          <a:xfrm>
            <a:off x="66517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9FE0FEE-2537-4CEA-B9DA-6D7ADD49A4CB}"/>
              </a:ext>
            </a:extLst>
          </p:cNvPr>
          <p:cNvSpPr/>
          <p:nvPr/>
        </p:nvSpPr>
        <p:spPr>
          <a:xfrm>
            <a:off x="95168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AACAE83-0640-498E-B74B-E42A20BEB910}"/>
              </a:ext>
            </a:extLst>
          </p:cNvPr>
          <p:cNvSpPr/>
          <p:nvPr/>
        </p:nvSpPr>
        <p:spPr>
          <a:xfrm>
            <a:off x="378658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19FE03-431C-4A12-9972-45E865AC6B39}"/>
              </a:ext>
            </a:extLst>
          </p:cNvPr>
          <p:cNvSpPr/>
          <p:nvPr/>
        </p:nvSpPr>
        <p:spPr>
          <a:xfrm>
            <a:off x="66517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7000E5-1B99-4067-8C9C-1CDD55ADD8E8}"/>
              </a:ext>
            </a:extLst>
          </p:cNvPr>
          <p:cNvSpPr/>
          <p:nvPr/>
        </p:nvSpPr>
        <p:spPr>
          <a:xfrm>
            <a:off x="95168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D1F4542-4B0B-424A-93BD-740A8432F7DA}"/>
              </a:ext>
            </a:extLst>
          </p:cNvPr>
          <p:cNvGrpSpPr/>
          <p:nvPr/>
        </p:nvGrpSpPr>
        <p:grpSpPr>
          <a:xfrm>
            <a:off x="205529" y="1658410"/>
            <a:ext cx="859536" cy="859536"/>
            <a:chOff x="481584" y="1540097"/>
            <a:chExt cx="859536" cy="859536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47FDA27-34B9-4EB8-9CAF-28CEEF5D2B62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DBD6702-F8F1-4467-AF3E-8877137AF78E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373114A5-3490-490C-89DB-26F46E53B78D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704555-6A91-434E-858B-2C708D3C34A2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CE4EF39-4F98-4163-B5F4-99B268105317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60F0076-897B-40F6-AD05-E5FED33013AC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DC9D96A-D249-4333-A70C-C87D1542DFF8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C059983-89C1-4212-BA34-A8069837394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DE4405C-7B44-43F0-9758-F06E4BAA9AD9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30C9880-5712-4A70-8DAD-11F3A3D3F9E4}"/>
              </a:ext>
            </a:extLst>
          </p:cNvPr>
          <p:cNvSpPr/>
          <p:nvPr/>
        </p:nvSpPr>
        <p:spPr>
          <a:xfrm>
            <a:off x="3672875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46CA709-B57D-443B-837C-E32774D0096C}"/>
              </a:ext>
            </a:extLst>
          </p:cNvPr>
          <p:cNvSpPr/>
          <p:nvPr/>
        </p:nvSpPr>
        <p:spPr>
          <a:xfrm>
            <a:off x="3959387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6D362A-1353-47A7-B82C-5D4FDD2FF372}"/>
              </a:ext>
            </a:extLst>
          </p:cNvPr>
          <p:cNvSpPr/>
          <p:nvPr/>
        </p:nvSpPr>
        <p:spPr>
          <a:xfrm>
            <a:off x="3672875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C80DE65-F276-4220-B4A2-DC2A311CF11B}"/>
              </a:ext>
            </a:extLst>
          </p:cNvPr>
          <p:cNvSpPr/>
          <p:nvPr/>
        </p:nvSpPr>
        <p:spPr>
          <a:xfrm>
            <a:off x="3959387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0B4BE1C3-E70A-40A7-9EF6-8DB24B86ACC3}"/>
              </a:ext>
            </a:extLst>
          </p:cNvPr>
          <p:cNvGrpSpPr/>
          <p:nvPr/>
        </p:nvGrpSpPr>
        <p:grpSpPr>
          <a:xfrm>
            <a:off x="3563908" y="1710021"/>
            <a:ext cx="573024" cy="573024"/>
            <a:chOff x="3091979" y="1491848"/>
            <a:chExt cx="573024" cy="573024"/>
          </a:xfrm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D69B822-FE55-4647-B296-72A328F40EA1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BCA9F68-4AB0-407F-AC15-5471A71BA895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F4A34C7-0266-47BD-B12C-DDDBFD1A2F47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D1D3D01-950F-4955-AFAF-E97E6425BCB3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A0260B4-0012-4C55-896B-E360E42B190A}"/>
              </a:ext>
            </a:extLst>
          </p:cNvPr>
          <p:cNvSpPr/>
          <p:nvPr/>
        </p:nvSpPr>
        <p:spPr>
          <a:xfrm>
            <a:off x="4458703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791F22-A152-4064-AEAD-03AEAE02CAF9}"/>
              </a:ext>
            </a:extLst>
          </p:cNvPr>
          <p:cNvSpPr/>
          <p:nvPr/>
        </p:nvSpPr>
        <p:spPr>
          <a:xfrm>
            <a:off x="4745215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C0B232D-A081-49B0-B28F-06C0E82374FE}"/>
              </a:ext>
            </a:extLst>
          </p:cNvPr>
          <p:cNvSpPr/>
          <p:nvPr/>
        </p:nvSpPr>
        <p:spPr>
          <a:xfrm>
            <a:off x="4458703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7815708-5B46-4D3A-9AE4-C372A2AD6EAE}"/>
              </a:ext>
            </a:extLst>
          </p:cNvPr>
          <p:cNvSpPr/>
          <p:nvPr/>
        </p:nvSpPr>
        <p:spPr>
          <a:xfrm>
            <a:off x="4745215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C9A9F48-ADE8-4E4D-A304-45D05A07B2E8}"/>
              </a:ext>
            </a:extLst>
          </p:cNvPr>
          <p:cNvGrpSpPr/>
          <p:nvPr/>
        </p:nvGrpSpPr>
        <p:grpSpPr>
          <a:xfrm>
            <a:off x="4349736" y="1740890"/>
            <a:ext cx="573024" cy="573024"/>
            <a:chOff x="3091979" y="1491848"/>
            <a:chExt cx="573024" cy="573024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8B993DE-9B1F-4F99-B621-45A9DC4F2FD2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541C590-37D3-4D74-A794-748378117EFD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2DF54B-5CE7-4768-BE2A-0CD3CE75797B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47C81EC-4EE1-4D01-885D-51FA8DEF6A82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C95CD5D-8E6F-4349-91BD-8E55533ED877}"/>
              </a:ext>
            </a:extLst>
          </p:cNvPr>
          <p:cNvSpPr/>
          <p:nvPr/>
        </p:nvSpPr>
        <p:spPr>
          <a:xfrm>
            <a:off x="6951276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D5AF4B6-3510-4D07-B601-3D83439A564A}"/>
              </a:ext>
            </a:extLst>
          </p:cNvPr>
          <p:cNvSpPr/>
          <p:nvPr/>
        </p:nvSpPr>
        <p:spPr>
          <a:xfrm>
            <a:off x="7237788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718E97D-D228-4BDA-AB6A-D269A7EE6866}"/>
              </a:ext>
            </a:extLst>
          </p:cNvPr>
          <p:cNvSpPr/>
          <p:nvPr/>
        </p:nvSpPr>
        <p:spPr>
          <a:xfrm>
            <a:off x="6951276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C8349F5-AB93-4FD7-B7B9-2D59095D1F2F}"/>
              </a:ext>
            </a:extLst>
          </p:cNvPr>
          <p:cNvSpPr/>
          <p:nvPr/>
        </p:nvSpPr>
        <p:spPr>
          <a:xfrm>
            <a:off x="7237788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C174CDA-1269-45A3-9350-F80E5D8DF1B4}"/>
              </a:ext>
            </a:extLst>
          </p:cNvPr>
          <p:cNvSpPr/>
          <p:nvPr/>
        </p:nvSpPr>
        <p:spPr>
          <a:xfrm>
            <a:off x="6840384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521031-8C68-4287-92AE-43B3967F067A}"/>
              </a:ext>
            </a:extLst>
          </p:cNvPr>
          <p:cNvSpPr/>
          <p:nvPr/>
        </p:nvSpPr>
        <p:spPr>
          <a:xfrm>
            <a:off x="7126896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C9891E2-32E6-4DD4-8EB1-C684676BC1A1}"/>
              </a:ext>
            </a:extLst>
          </p:cNvPr>
          <p:cNvSpPr/>
          <p:nvPr/>
        </p:nvSpPr>
        <p:spPr>
          <a:xfrm>
            <a:off x="6840384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87CA45A-4969-4236-99B3-F928ECAD3B41}"/>
              </a:ext>
            </a:extLst>
          </p:cNvPr>
          <p:cNvSpPr/>
          <p:nvPr/>
        </p:nvSpPr>
        <p:spPr>
          <a:xfrm>
            <a:off x="7126896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91F24A-B063-4B42-9FBD-D3A676F36994}"/>
              </a:ext>
            </a:extLst>
          </p:cNvPr>
          <p:cNvSpPr/>
          <p:nvPr/>
        </p:nvSpPr>
        <p:spPr>
          <a:xfrm>
            <a:off x="8109289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E32863-5CF8-4D50-AD6A-EBAE8EC68A6F}"/>
              </a:ext>
            </a:extLst>
          </p:cNvPr>
          <p:cNvSpPr/>
          <p:nvPr/>
        </p:nvSpPr>
        <p:spPr>
          <a:xfrm>
            <a:off x="8395801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C01CE2F-394C-4AAF-9752-2894ED5BDF63}"/>
              </a:ext>
            </a:extLst>
          </p:cNvPr>
          <p:cNvSpPr/>
          <p:nvPr/>
        </p:nvSpPr>
        <p:spPr>
          <a:xfrm>
            <a:off x="8109289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95899F7-34D0-4045-9EB1-A59A75E21160}"/>
              </a:ext>
            </a:extLst>
          </p:cNvPr>
          <p:cNvSpPr/>
          <p:nvPr/>
        </p:nvSpPr>
        <p:spPr>
          <a:xfrm>
            <a:off x="8395801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9B13602-B29A-43D1-B78D-B4F4CED6617B}"/>
              </a:ext>
            </a:extLst>
          </p:cNvPr>
          <p:cNvSpPr/>
          <p:nvPr/>
        </p:nvSpPr>
        <p:spPr>
          <a:xfrm>
            <a:off x="7998397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66E830C7-FE8F-4743-80C1-A97FF048C2C2}"/>
              </a:ext>
            </a:extLst>
          </p:cNvPr>
          <p:cNvSpPr/>
          <p:nvPr/>
        </p:nvSpPr>
        <p:spPr>
          <a:xfrm>
            <a:off x="8284909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E0BF6B5-E6B2-4E93-A4E3-E2CA494FFA91}"/>
              </a:ext>
            </a:extLst>
          </p:cNvPr>
          <p:cNvSpPr/>
          <p:nvPr/>
        </p:nvSpPr>
        <p:spPr>
          <a:xfrm>
            <a:off x="7998397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512BF9-E4AB-4586-94F3-30E0EFBFC108}"/>
              </a:ext>
            </a:extLst>
          </p:cNvPr>
          <p:cNvSpPr/>
          <p:nvPr/>
        </p:nvSpPr>
        <p:spPr>
          <a:xfrm>
            <a:off x="8284909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58CAD82-2ADC-41D7-A8C1-4BCBAC643140}"/>
              </a:ext>
            </a:extLst>
          </p:cNvPr>
          <p:cNvSpPr/>
          <p:nvPr/>
        </p:nvSpPr>
        <p:spPr>
          <a:xfrm>
            <a:off x="7887505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350AF04-1BD3-49CB-858B-BCA28A626D9E}"/>
              </a:ext>
            </a:extLst>
          </p:cNvPr>
          <p:cNvSpPr/>
          <p:nvPr/>
        </p:nvSpPr>
        <p:spPr>
          <a:xfrm>
            <a:off x="8174017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4BC5F9B-148F-489D-BD6E-AA8B6BD70AE8}"/>
              </a:ext>
            </a:extLst>
          </p:cNvPr>
          <p:cNvSpPr/>
          <p:nvPr/>
        </p:nvSpPr>
        <p:spPr>
          <a:xfrm>
            <a:off x="7887505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F661702-8D75-4BE6-8A70-C2A0E94D5407}"/>
              </a:ext>
            </a:extLst>
          </p:cNvPr>
          <p:cNvSpPr/>
          <p:nvPr/>
        </p:nvSpPr>
        <p:spPr>
          <a:xfrm>
            <a:off x="8174017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11881D5C-4ED3-445D-A4BF-437D80FF2D2E}"/>
              </a:ext>
            </a:extLst>
          </p:cNvPr>
          <p:cNvSpPr/>
          <p:nvPr/>
        </p:nvSpPr>
        <p:spPr>
          <a:xfrm>
            <a:off x="3149215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7952278-377F-4B65-9591-1B7548081D65}"/>
              </a:ext>
            </a:extLst>
          </p:cNvPr>
          <p:cNvSpPr/>
          <p:nvPr/>
        </p:nvSpPr>
        <p:spPr>
          <a:xfrm>
            <a:off x="3149215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DB06BDD-6A61-4F3F-9CB1-4028EE3375CE}"/>
              </a:ext>
            </a:extLst>
          </p:cNvPr>
          <p:cNvSpPr/>
          <p:nvPr/>
        </p:nvSpPr>
        <p:spPr>
          <a:xfrm>
            <a:off x="3149215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DB2A6E7-4283-4904-8EE9-697AFBA5A57A}"/>
              </a:ext>
            </a:extLst>
          </p:cNvPr>
          <p:cNvSpPr/>
          <p:nvPr/>
        </p:nvSpPr>
        <p:spPr>
          <a:xfrm>
            <a:off x="3149215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2FF4ACA-13CB-48B0-9D32-E231FC8F43B0}"/>
              </a:ext>
            </a:extLst>
          </p:cNvPr>
          <p:cNvSpPr/>
          <p:nvPr/>
        </p:nvSpPr>
        <p:spPr>
          <a:xfrm>
            <a:off x="3149215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EF9172F-9B5E-42EF-9AEF-62B7DBCE082E}"/>
              </a:ext>
            </a:extLst>
          </p:cNvPr>
          <p:cNvSpPr/>
          <p:nvPr/>
        </p:nvSpPr>
        <p:spPr>
          <a:xfrm>
            <a:off x="3149215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375B80A-A5E9-4839-A56E-38338FE1A730}"/>
              </a:ext>
            </a:extLst>
          </p:cNvPr>
          <p:cNvSpPr/>
          <p:nvPr/>
        </p:nvSpPr>
        <p:spPr>
          <a:xfrm>
            <a:off x="3149215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B2578C-72FA-4A46-A15B-F7CE01A74DD1}"/>
              </a:ext>
            </a:extLst>
          </p:cNvPr>
          <p:cNvSpPr/>
          <p:nvPr/>
        </p:nvSpPr>
        <p:spPr>
          <a:xfrm>
            <a:off x="3149215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9D9A4AE-DC6F-47AC-9096-0B79EF2664CA}"/>
              </a:ext>
            </a:extLst>
          </p:cNvPr>
          <p:cNvSpPr/>
          <p:nvPr/>
        </p:nvSpPr>
        <p:spPr>
          <a:xfrm>
            <a:off x="3446939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93A85CD-3CAB-471C-89A0-3E3EA9D1E03B}"/>
              </a:ext>
            </a:extLst>
          </p:cNvPr>
          <p:cNvSpPr/>
          <p:nvPr/>
        </p:nvSpPr>
        <p:spPr>
          <a:xfrm>
            <a:off x="3446939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DE0DFE-8DAA-482F-BC32-48C6B2400C47}"/>
              </a:ext>
            </a:extLst>
          </p:cNvPr>
          <p:cNvSpPr/>
          <p:nvPr/>
        </p:nvSpPr>
        <p:spPr>
          <a:xfrm>
            <a:off x="3446939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0536553-BC9C-4FE5-A4AF-C955639B84E8}"/>
              </a:ext>
            </a:extLst>
          </p:cNvPr>
          <p:cNvSpPr/>
          <p:nvPr/>
        </p:nvSpPr>
        <p:spPr>
          <a:xfrm>
            <a:off x="3446939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A1B1C63-EF37-4C1C-B54C-EAC7F67C3036}"/>
              </a:ext>
            </a:extLst>
          </p:cNvPr>
          <p:cNvSpPr/>
          <p:nvPr/>
        </p:nvSpPr>
        <p:spPr>
          <a:xfrm>
            <a:off x="3446939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7DB0CACD-10E4-44F2-9BC5-E9738DF95A89}"/>
              </a:ext>
            </a:extLst>
          </p:cNvPr>
          <p:cNvSpPr/>
          <p:nvPr/>
        </p:nvSpPr>
        <p:spPr>
          <a:xfrm>
            <a:off x="3446939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162B3208-1FCD-4978-B0F6-CF085F8F4A51}"/>
              </a:ext>
            </a:extLst>
          </p:cNvPr>
          <p:cNvSpPr/>
          <p:nvPr/>
        </p:nvSpPr>
        <p:spPr>
          <a:xfrm>
            <a:off x="3446939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EE9A953-5784-4322-904D-39ACF91149A0}"/>
              </a:ext>
            </a:extLst>
          </p:cNvPr>
          <p:cNvSpPr/>
          <p:nvPr/>
        </p:nvSpPr>
        <p:spPr>
          <a:xfrm>
            <a:off x="3446939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94AF8D3-6A4A-4655-88FA-2483C49E9E31}"/>
              </a:ext>
            </a:extLst>
          </p:cNvPr>
          <p:cNvSpPr/>
          <p:nvPr/>
        </p:nvSpPr>
        <p:spPr>
          <a:xfrm>
            <a:off x="4327312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5B4771A-E5F7-42FA-985D-EBFC823BF065}"/>
              </a:ext>
            </a:extLst>
          </p:cNvPr>
          <p:cNvSpPr/>
          <p:nvPr/>
        </p:nvSpPr>
        <p:spPr>
          <a:xfrm>
            <a:off x="4327312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E8385E3-FF7B-42E9-A8FE-CE79F92AA9ED}"/>
              </a:ext>
            </a:extLst>
          </p:cNvPr>
          <p:cNvSpPr/>
          <p:nvPr/>
        </p:nvSpPr>
        <p:spPr>
          <a:xfrm>
            <a:off x="4327312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6FB3457-2BEE-42F1-B190-54A5074DD30B}"/>
              </a:ext>
            </a:extLst>
          </p:cNvPr>
          <p:cNvSpPr/>
          <p:nvPr/>
        </p:nvSpPr>
        <p:spPr>
          <a:xfrm>
            <a:off x="4327312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6537F70-D769-43A3-B961-F2F8754AE021}"/>
              </a:ext>
            </a:extLst>
          </p:cNvPr>
          <p:cNvSpPr/>
          <p:nvPr/>
        </p:nvSpPr>
        <p:spPr>
          <a:xfrm>
            <a:off x="4327312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B24FB37-6AED-45AE-909B-BFA7F60F2A96}"/>
              </a:ext>
            </a:extLst>
          </p:cNvPr>
          <p:cNvSpPr/>
          <p:nvPr/>
        </p:nvSpPr>
        <p:spPr>
          <a:xfrm>
            <a:off x="4327312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58492F7-A483-4EA5-964F-AF3FDEBFAC38}"/>
              </a:ext>
            </a:extLst>
          </p:cNvPr>
          <p:cNvSpPr/>
          <p:nvPr/>
        </p:nvSpPr>
        <p:spPr>
          <a:xfrm>
            <a:off x="4327312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82943FA6-8044-4A0B-A1B5-31C861A55621}"/>
              </a:ext>
            </a:extLst>
          </p:cNvPr>
          <p:cNvSpPr/>
          <p:nvPr/>
        </p:nvSpPr>
        <p:spPr>
          <a:xfrm>
            <a:off x="4327312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DCEC931-53BF-4136-BF2E-9A679232F0B0}"/>
              </a:ext>
            </a:extLst>
          </p:cNvPr>
          <p:cNvSpPr/>
          <p:nvPr/>
        </p:nvSpPr>
        <p:spPr>
          <a:xfrm>
            <a:off x="4625036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4225A92-FBD5-4740-B4E9-64162E2C6D4C}"/>
              </a:ext>
            </a:extLst>
          </p:cNvPr>
          <p:cNvSpPr/>
          <p:nvPr/>
        </p:nvSpPr>
        <p:spPr>
          <a:xfrm>
            <a:off x="4625036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5A87FF0-4A9D-458C-9EDD-63FE2BFBC518}"/>
              </a:ext>
            </a:extLst>
          </p:cNvPr>
          <p:cNvSpPr/>
          <p:nvPr/>
        </p:nvSpPr>
        <p:spPr>
          <a:xfrm>
            <a:off x="4625036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348D8609-5598-493C-B422-ACD09E4A6CCD}"/>
              </a:ext>
            </a:extLst>
          </p:cNvPr>
          <p:cNvSpPr/>
          <p:nvPr/>
        </p:nvSpPr>
        <p:spPr>
          <a:xfrm>
            <a:off x="4625036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057D372-47C1-4A9B-BFFA-5079CE4C8F5D}"/>
              </a:ext>
            </a:extLst>
          </p:cNvPr>
          <p:cNvSpPr/>
          <p:nvPr/>
        </p:nvSpPr>
        <p:spPr>
          <a:xfrm>
            <a:off x="4625036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120464A-8378-4DE0-B313-C5BF8FAC0D8A}"/>
              </a:ext>
            </a:extLst>
          </p:cNvPr>
          <p:cNvSpPr/>
          <p:nvPr/>
        </p:nvSpPr>
        <p:spPr>
          <a:xfrm>
            <a:off x="4625036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29A4238F-CD12-43C5-863D-81D905C428B2}"/>
              </a:ext>
            </a:extLst>
          </p:cNvPr>
          <p:cNvSpPr/>
          <p:nvPr/>
        </p:nvSpPr>
        <p:spPr>
          <a:xfrm>
            <a:off x="4625036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88051AA-3B9B-40D2-A57F-746A77F14976}"/>
              </a:ext>
            </a:extLst>
          </p:cNvPr>
          <p:cNvSpPr/>
          <p:nvPr/>
        </p:nvSpPr>
        <p:spPr>
          <a:xfrm>
            <a:off x="4625036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2BEFC01-6391-4AA9-906B-E2221A893129}"/>
              </a:ext>
            </a:extLst>
          </p:cNvPr>
          <p:cNvSpPr/>
          <p:nvPr/>
        </p:nvSpPr>
        <p:spPr>
          <a:xfrm>
            <a:off x="4922760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DC95270-4C19-4B2F-BA29-64D2E7EF452A}"/>
              </a:ext>
            </a:extLst>
          </p:cNvPr>
          <p:cNvSpPr/>
          <p:nvPr/>
        </p:nvSpPr>
        <p:spPr>
          <a:xfrm>
            <a:off x="4922760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3B6D513-7808-4737-9F66-5D55411F489D}"/>
              </a:ext>
            </a:extLst>
          </p:cNvPr>
          <p:cNvSpPr/>
          <p:nvPr/>
        </p:nvSpPr>
        <p:spPr>
          <a:xfrm>
            <a:off x="4922760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751F590-D645-4A9E-8B68-708B0A3AC5EB}"/>
              </a:ext>
            </a:extLst>
          </p:cNvPr>
          <p:cNvSpPr/>
          <p:nvPr/>
        </p:nvSpPr>
        <p:spPr>
          <a:xfrm>
            <a:off x="4922760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FF6465B-CE39-4265-B3AD-067A563F0B9C}"/>
              </a:ext>
            </a:extLst>
          </p:cNvPr>
          <p:cNvSpPr/>
          <p:nvPr/>
        </p:nvSpPr>
        <p:spPr>
          <a:xfrm>
            <a:off x="4922760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D87FE858-16B1-4F1C-BB20-607825B3A4C9}"/>
              </a:ext>
            </a:extLst>
          </p:cNvPr>
          <p:cNvSpPr/>
          <p:nvPr/>
        </p:nvSpPr>
        <p:spPr>
          <a:xfrm>
            <a:off x="4922760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35A7558-6484-459B-BD2D-67C29882342E}"/>
              </a:ext>
            </a:extLst>
          </p:cNvPr>
          <p:cNvSpPr/>
          <p:nvPr/>
        </p:nvSpPr>
        <p:spPr>
          <a:xfrm>
            <a:off x="4922760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9B9EE05-2257-482C-A281-73180115D5C3}"/>
              </a:ext>
            </a:extLst>
          </p:cNvPr>
          <p:cNvSpPr/>
          <p:nvPr/>
        </p:nvSpPr>
        <p:spPr>
          <a:xfrm>
            <a:off x="4922760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42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13400" y="3346228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86272" y="3167603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1006653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hlinkClick r:id="rId3"/>
              </a:rPr>
              <a:t>https://github.com/imguru-mooc/AI_Basic/</a:t>
            </a:r>
            <a:r>
              <a:rPr lang="en-US" altLang="ko-KR" sz="2400" b="0" i="0" u="none" strike="noStrike">
                <a:effectLst/>
                <a:latin typeface="-apple-system"/>
                <a:hlinkClick r:id="rId4" tooltip="deep-learning-from-scratch-master"/>
              </a:rPr>
              <a:t>deep-learning-from-scratch-master</a:t>
            </a: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669338"/>
            <a:ext cx="2754448" cy="101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2942910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40486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734E9CEE-05DB-43C3-AAB0-5C2689703280}"/>
              </a:ext>
            </a:extLst>
          </p:cNvPr>
          <p:cNvGrpSpPr/>
          <p:nvPr/>
        </p:nvGrpSpPr>
        <p:grpSpPr>
          <a:xfrm>
            <a:off x="7321221" y="4830041"/>
            <a:ext cx="2710725" cy="1021685"/>
            <a:chOff x="3880809" y="4407476"/>
            <a:chExt cx="4450331" cy="1677351"/>
          </a:xfrm>
        </p:grpSpPr>
        <p:grpSp>
          <p:nvGrpSpPr>
            <p:cNvPr id="7168" name="그룹 7167">
              <a:extLst>
                <a:ext uri="{FF2B5EF4-FFF2-40B4-BE49-F238E27FC236}">
                  <a16:creationId xmlns:a16="http://schemas.microsoft.com/office/drawing/2014/main" id="{394C7489-28A4-4CD4-B840-DE89C2416B13}"/>
                </a:ext>
              </a:extLst>
            </p:cNvPr>
            <p:cNvGrpSpPr/>
            <p:nvPr/>
          </p:nvGrpSpPr>
          <p:grpSpPr>
            <a:xfrm>
              <a:off x="4897988" y="4407476"/>
              <a:ext cx="953671" cy="1677351"/>
              <a:chOff x="7545203" y="2316834"/>
              <a:chExt cx="953671" cy="1677351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77EC3B-89DE-4CB0-987A-44E2FD1A68B6}"/>
                  </a:ext>
                </a:extLst>
              </p:cNvPr>
              <p:cNvSpPr/>
              <p:nvPr/>
            </p:nvSpPr>
            <p:spPr>
              <a:xfrm rot="1463002">
                <a:off x="7881546" y="233531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A70F52D-22CB-41F3-A22D-4F43D4C82817}"/>
                  </a:ext>
                </a:extLst>
              </p:cNvPr>
              <p:cNvSpPr/>
              <p:nvPr/>
            </p:nvSpPr>
            <p:spPr>
              <a:xfrm rot="16200000">
                <a:off x="7864964" y="203075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A3D1684-4D32-43FD-9A37-F851E9B94F7C}"/>
                  </a:ext>
                </a:extLst>
              </p:cNvPr>
              <p:cNvSpPr/>
              <p:nvPr/>
            </p:nvSpPr>
            <p:spPr>
              <a:xfrm rot="16200000">
                <a:off x="7943501" y="3393935"/>
                <a:ext cx="157075" cy="95367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50CAA6B3-00F5-4A09-BDDF-877751946830}"/>
                  </a:ext>
                </a:extLst>
              </p:cNvPr>
              <p:cNvSpPr/>
              <p:nvPr/>
            </p:nvSpPr>
            <p:spPr>
              <a:xfrm>
                <a:off x="7702277" y="362393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4ED18D77-66E4-4667-94F9-996E01556460}"/>
                  </a:ext>
                </a:extLst>
              </p:cNvPr>
              <p:cNvSpPr/>
              <p:nvPr/>
            </p:nvSpPr>
            <p:spPr>
              <a:xfrm rot="10226111">
                <a:off x="7921782" y="231683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72" name="그룹 7171">
              <a:extLst>
                <a:ext uri="{FF2B5EF4-FFF2-40B4-BE49-F238E27FC236}">
                  <a16:creationId xmlns:a16="http://schemas.microsoft.com/office/drawing/2014/main" id="{81ECDE97-E302-45EE-8004-0BC98D9E70EA}"/>
                </a:ext>
              </a:extLst>
            </p:cNvPr>
            <p:cNvGrpSpPr/>
            <p:nvPr/>
          </p:nvGrpSpPr>
          <p:grpSpPr>
            <a:xfrm>
              <a:off x="3880809" y="4437162"/>
              <a:ext cx="328268" cy="1601102"/>
              <a:chOff x="9314202" y="2389580"/>
              <a:chExt cx="328268" cy="160110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452751D-0D8A-4238-BBF7-275B1917C580}"/>
                  </a:ext>
                </a:extLst>
              </p:cNvPr>
              <p:cNvSpPr/>
              <p:nvPr/>
            </p:nvSpPr>
            <p:spPr>
              <a:xfrm>
                <a:off x="9474734" y="240645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049A310-C2B6-4211-AE63-25F544E5853F}"/>
                  </a:ext>
                </a:extLst>
              </p:cNvPr>
              <p:cNvSpPr/>
              <p:nvPr/>
            </p:nvSpPr>
            <p:spPr>
              <a:xfrm rot="13115371">
                <a:off x="9314202" y="2389580"/>
                <a:ext cx="157075" cy="60649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원호 64">
                <a:extLst>
                  <a:ext uri="{FF2B5EF4-FFF2-40B4-BE49-F238E27FC236}">
                    <a16:creationId xmlns:a16="http://schemas.microsoft.com/office/drawing/2014/main" id="{36E318C7-3699-4A58-B81A-57E16E48616A}"/>
                  </a:ext>
                </a:extLst>
              </p:cNvPr>
              <p:cNvSpPr/>
              <p:nvPr/>
            </p:nvSpPr>
            <p:spPr>
              <a:xfrm rot="10226111">
                <a:off x="9356369" y="261261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7E309A4-EFDC-4EDC-A8FF-506278F84596}"/>
                </a:ext>
              </a:extLst>
            </p:cNvPr>
            <p:cNvGrpSpPr/>
            <p:nvPr/>
          </p:nvGrpSpPr>
          <p:grpSpPr>
            <a:xfrm>
              <a:off x="6197809" y="4441154"/>
              <a:ext cx="904849" cy="1562808"/>
              <a:chOff x="5686686" y="2324789"/>
              <a:chExt cx="904849" cy="156280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756610D-3268-4F25-B99B-6A15F89EA046}"/>
                  </a:ext>
                </a:extLst>
              </p:cNvPr>
              <p:cNvSpPr/>
              <p:nvPr/>
            </p:nvSpPr>
            <p:spPr>
              <a:xfrm rot="16200000">
                <a:off x="6114700" y="2047582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957EC-2F1D-46BA-A6FF-F1575F4886EE}"/>
                  </a:ext>
                </a:extLst>
              </p:cNvPr>
              <p:cNvSpPr/>
              <p:nvPr/>
            </p:nvSpPr>
            <p:spPr>
              <a:xfrm rot="16200000">
                <a:off x="6006445" y="341076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46925A6-E266-4488-86C5-3870E422DABE}"/>
                  </a:ext>
                </a:extLst>
              </p:cNvPr>
              <p:cNvSpPr/>
              <p:nvPr/>
            </p:nvSpPr>
            <p:spPr>
              <a:xfrm rot="2088604">
                <a:off x="6219602" y="2375639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AB6D2C3-F306-4C21-A7F2-BA91B1A7DBD2}"/>
                  </a:ext>
                </a:extLst>
              </p:cNvPr>
              <p:cNvSpPr/>
              <p:nvPr/>
            </p:nvSpPr>
            <p:spPr>
              <a:xfrm rot="20098557">
                <a:off x="6159707" y="3017962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462FAF28-69AE-46F6-A969-E0527B4900A4}"/>
                  </a:ext>
                </a:extLst>
              </p:cNvPr>
              <p:cNvSpPr/>
              <p:nvPr/>
            </p:nvSpPr>
            <p:spPr>
              <a:xfrm rot="10226111">
                <a:off x="6165827" y="2324789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0EA3F32B-4EA0-4C88-B3F1-1456D4369031}"/>
                  </a:ext>
                </a:extLst>
              </p:cNvPr>
              <p:cNvSpPr/>
              <p:nvPr/>
            </p:nvSpPr>
            <p:spPr>
              <a:xfrm rot="15690968">
                <a:off x="6098180" y="352739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원호 69">
                <a:extLst>
                  <a:ext uri="{FF2B5EF4-FFF2-40B4-BE49-F238E27FC236}">
                    <a16:creationId xmlns:a16="http://schemas.microsoft.com/office/drawing/2014/main" id="{4B665CF4-06E7-49DF-9A31-289E96640CDE}"/>
                  </a:ext>
                </a:extLst>
              </p:cNvPr>
              <p:cNvSpPr/>
              <p:nvPr/>
            </p:nvSpPr>
            <p:spPr>
              <a:xfrm rot="2437791">
                <a:off x="6001724" y="2968091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2355142-03A4-4651-ADB1-C09C9CA59CC8}"/>
                </a:ext>
              </a:extLst>
            </p:cNvPr>
            <p:cNvGrpSpPr/>
            <p:nvPr/>
          </p:nvGrpSpPr>
          <p:grpSpPr>
            <a:xfrm>
              <a:off x="7304911" y="4419957"/>
              <a:ext cx="1026229" cy="1569878"/>
              <a:chOff x="3539795" y="2070893"/>
              <a:chExt cx="1026229" cy="1569878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5896E9F-13C5-4621-A556-CD11EF423C8D}"/>
                  </a:ext>
                </a:extLst>
              </p:cNvPr>
              <p:cNvSpPr/>
              <p:nvPr/>
            </p:nvSpPr>
            <p:spPr>
              <a:xfrm rot="16200000">
                <a:off x="3859554" y="2687101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44FD2FD-4D85-4647-B915-EC3ADBF21435}"/>
                  </a:ext>
                </a:extLst>
              </p:cNvPr>
              <p:cNvSpPr/>
              <p:nvPr/>
            </p:nvSpPr>
            <p:spPr>
              <a:xfrm>
                <a:off x="4336389" y="2173360"/>
                <a:ext cx="157075" cy="146741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6B359CC-ECB1-47CB-B944-5BBB67AF608C}"/>
                  </a:ext>
                </a:extLst>
              </p:cNvPr>
              <p:cNvSpPr/>
              <p:nvPr/>
            </p:nvSpPr>
            <p:spPr>
              <a:xfrm rot="2607335">
                <a:off x="3910940" y="2070893"/>
                <a:ext cx="157075" cy="114183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원호 70">
                <a:extLst>
                  <a:ext uri="{FF2B5EF4-FFF2-40B4-BE49-F238E27FC236}">
                    <a16:creationId xmlns:a16="http://schemas.microsoft.com/office/drawing/2014/main" id="{EDCCF97D-5618-4F65-842A-27DDF064B035}"/>
                  </a:ext>
                </a:extLst>
              </p:cNvPr>
              <p:cNvSpPr/>
              <p:nvPr/>
            </p:nvSpPr>
            <p:spPr>
              <a:xfrm rot="10226111">
                <a:off x="4210454" y="293482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470665AB-569D-47FA-BFF2-EEC577E0AA81}"/>
                  </a:ext>
                </a:extLst>
              </p:cNvPr>
              <p:cNvSpPr/>
              <p:nvPr/>
            </p:nvSpPr>
            <p:spPr>
              <a:xfrm rot="15940568">
                <a:off x="4237850" y="282221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id="{B0C0C54D-5431-45A2-84B9-5EB08C50116C}"/>
                  </a:ext>
                </a:extLst>
              </p:cNvPr>
              <p:cNvSpPr/>
              <p:nvPr/>
            </p:nvSpPr>
            <p:spPr>
              <a:xfrm rot="10226111">
                <a:off x="4237850" y="226925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원호 73">
                <a:extLst>
                  <a:ext uri="{FF2B5EF4-FFF2-40B4-BE49-F238E27FC236}">
                    <a16:creationId xmlns:a16="http://schemas.microsoft.com/office/drawing/2014/main" id="{90013861-F0F3-4158-A739-9F4CBC60B474}"/>
                  </a:ext>
                </a:extLst>
              </p:cNvPr>
              <p:cNvSpPr/>
              <p:nvPr/>
            </p:nvSpPr>
            <p:spPr>
              <a:xfrm rot="2437791">
                <a:off x="3644169" y="281564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918" r="-327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7656263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38912" y="1054608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693420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63280</TotalTime>
  <Words>11296</Words>
  <Application>Microsoft Office PowerPoint</Application>
  <PresentationFormat>사용자 지정</PresentationFormat>
  <Paragraphs>3477</Paragraphs>
  <Slides>184</Slides>
  <Notes>184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184</vt:i4>
      </vt:variant>
    </vt:vector>
  </HeadingPairs>
  <TitlesOfParts>
    <vt:vector size="196" baseType="lpstr">
      <vt:lpstr>-apple-system</vt:lpstr>
      <vt:lpstr>Candara</vt:lpstr>
      <vt:lpstr>Cambria Math</vt:lpstr>
      <vt:lpstr>맑은 고딕</vt:lpstr>
      <vt:lpstr>Arial</vt:lpstr>
      <vt:lpstr>고도 M</vt:lpstr>
      <vt:lpstr>굴림</vt:lpstr>
      <vt:lpstr>Microsoft Sans Serif</vt:lpstr>
      <vt:lpstr>Consolas</vt:lpstr>
      <vt:lpstr>맑은 고딕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대현</cp:lastModifiedBy>
  <cp:revision>3471</cp:revision>
  <dcterms:created xsi:type="dcterms:W3CDTF">2008-02-04T08:04:25Z</dcterms:created>
  <dcterms:modified xsi:type="dcterms:W3CDTF">2020-10-31T06:45:08Z</dcterms:modified>
</cp:coreProperties>
</file>